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24"/>
  </p:notesMasterIdLst>
  <p:sldIdLst>
    <p:sldId id="257" r:id="rId6"/>
    <p:sldId id="294" r:id="rId7"/>
    <p:sldId id="295" r:id="rId8"/>
    <p:sldId id="298" r:id="rId9"/>
    <p:sldId id="312" r:id="rId10"/>
    <p:sldId id="313" r:id="rId11"/>
    <p:sldId id="299" r:id="rId12"/>
    <p:sldId id="300" r:id="rId13"/>
    <p:sldId id="310" r:id="rId14"/>
    <p:sldId id="3390" r:id="rId15"/>
    <p:sldId id="3391" r:id="rId16"/>
    <p:sldId id="3392" r:id="rId17"/>
    <p:sldId id="3393" r:id="rId18"/>
    <p:sldId id="303" r:id="rId19"/>
    <p:sldId id="304" r:id="rId20"/>
    <p:sldId id="305" r:id="rId21"/>
    <p:sldId id="306" r:id="rId22"/>
    <p:sldId id="308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Quicksand Book" panose="02070303000000060000" charset="0"/>
      <p:regular r:id="rId31"/>
    </p:embeddedFont>
    <p:embeddedFont>
      <p:font typeface="Raleway Light" panose="020B0604020202020204" charset="0"/>
      <p:regular r:id="rId32"/>
      <p:italic r:id="rId33"/>
    </p:embeddedFont>
    <p:embeddedFont>
      <p:font typeface="Raleway Medium" panose="020B0604020202020204" charset="0"/>
      <p:regular r:id="rId34"/>
      <p:italic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  <p:embeddedFont>
      <p:font typeface="Roboto Light" panose="020B0604020202020204" charset="0"/>
      <p:regular r:id="rId40"/>
      <p:italic r:id="rId4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89573" autoAdjust="0"/>
  </p:normalViewPr>
  <p:slideViewPr>
    <p:cSldViewPr snapToGrid="0">
      <p:cViewPr varScale="1">
        <p:scale>
          <a:sx n="60" d="100"/>
          <a:sy n="60" d="100"/>
        </p:scale>
        <p:origin x="8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5.xml"/><Relationship Id="rId41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EA775-8381-4C6B-8079-F75129D904B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49DD7B-BD6A-4914-BE60-F317D8CF035D}" type="asst">
      <dgm:prSet phldrT="[Texto]" custT="1"/>
      <dgm:spPr/>
      <dgm:t>
        <a:bodyPr/>
        <a:lstStyle/>
        <a:p>
          <a:r>
            <a:rPr lang="pt-BR" sz="1400" b="1" noProof="0" dirty="0">
              <a:solidFill>
                <a:schemeClr val="accent1">
                  <a:lumMod val="50000"/>
                </a:schemeClr>
              </a:solidFill>
            </a:rPr>
            <a:t>Andreza Simões</a:t>
          </a:r>
        </a:p>
        <a:p>
          <a:r>
            <a:rPr lang="pt-BR" sz="1400" noProof="0" dirty="0">
              <a:solidFill>
                <a:schemeClr val="accent1">
                  <a:lumMod val="50000"/>
                </a:schemeClr>
              </a:solidFill>
            </a:rPr>
            <a:t>Gerente Regional</a:t>
          </a:r>
          <a:endParaRPr lang="pt-BR" sz="1400" i="1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44058A4D-DF9A-465F-A0F2-F7FDEC29E513}" type="parTrans" cxnId="{E9358AB6-27D1-462C-950E-F3CF1375EA92}">
      <dgm:prSet/>
      <dgm:spPr/>
      <dgm:t>
        <a:bodyPr/>
        <a:lstStyle/>
        <a:p>
          <a:endParaRPr lang="en-US" sz="2800">
            <a:solidFill>
              <a:schemeClr val="accent1">
                <a:lumMod val="50000"/>
              </a:schemeClr>
            </a:solidFill>
          </a:endParaRPr>
        </a:p>
      </dgm:t>
    </dgm:pt>
    <dgm:pt modelId="{E2D92A99-2728-4BB9-94C6-699165CE57EC}" type="sibTrans" cxnId="{E9358AB6-27D1-462C-950E-F3CF1375EA92}">
      <dgm:prSet/>
      <dgm:spPr/>
      <dgm:t>
        <a:bodyPr/>
        <a:lstStyle/>
        <a:p>
          <a:endParaRPr lang="en-US" sz="2800">
            <a:solidFill>
              <a:schemeClr val="accent1">
                <a:lumMod val="50000"/>
              </a:schemeClr>
            </a:solidFill>
          </a:endParaRPr>
        </a:p>
      </dgm:t>
    </dgm:pt>
    <dgm:pt modelId="{7FC35020-48D4-446A-A6B2-BCF1F539FE05}">
      <dgm:prSet phldrT="[Texto]" custT="1"/>
      <dgm:spPr/>
      <dgm:t>
        <a:bodyPr/>
        <a:lstStyle/>
        <a:p>
          <a:r>
            <a:rPr lang="pt-BR" sz="1400" b="1" noProof="0" dirty="0">
              <a:solidFill>
                <a:schemeClr val="accent1">
                  <a:lumMod val="50000"/>
                </a:schemeClr>
              </a:solidFill>
            </a:rPr>
            <a:t>Karen Resende</a:t>
          </a:r>
          <a:br>
            <a:rPr lang="pt-BR" sz="1400" noProof="0" dirty="0">
              <a:solidFill>
                <a:schemeClr val="accent1">
                  <a:lumMod val="50000"/>
                </a:schemeClr>
              </a:solidFill>
            </a:rPr>
          </a:br>
          <a:r>
            <a:rPr lang="pt-BR" sz="1400" noProof="0" dirty="0">
              <a:solidFill>
                <a:schemeClr val="accent1">
                  <a:lumMod val="50000"/>
                </a:schemeClr>
              </a:solidFill>
            </a:rPr>
            <a:t>Ger. Novas Contas</a:t>
          </a:r>
        </a:p>
      </dgm:t>
    </dgm:pt>
    <dgm:pt modelId="{960EE261-8275-45A8-8EF4-776680057F23}" type="parTrans" cxnId="{754F7BD5-55AE-4F34-8339-9751326A3508}">
      <dgm:prSet/>
      <dgm:spPr/>
      <dgm:t>
        <a:bodyPr/>
        <a:lstStyle/>
        <a:p>
          <a:endParaRPr lang="en-US" sz="2800">
            <a:solidFill>
              <a:schemeClr val="accent1">
                <a:lumMod val="50000"/>
              </a:schemeClr>
            </a:solidFill>
          </a:endParaRPr>
        </a:p>
      </dgm:t>
    </dgm:pt>
    <dgm:pt modelId="{064C4553-20DF-43FE-A840-B4D8D481659F}" type="sibTrans" cxnId="{754F7BD5-55AE-4F34-8339-9751326A3508}">
      <dgm:prSet/>
      <dgm:spPr/>
      <dgm:t>
        <a:bodyPr/>
        <a:lstStyle/>
        <a:p>
          <a:endParaRPr lang="en-US" sz="2800">
            <a:solidFill>
              <a:schemeClr val="accent1">
                <a:lumMod val="50000"/>
              </a:schemeClr>
            </a:solidFill>
          </a:endParaRPr>
        </a:p>
      </dgm:t>
    </dgm:pt>
    <dgm:pt modelId="{B330BB91-0FDB-4210-9B6F-881A9716B914}">
      <dgm:prSet phldrT="[Texto]" custT="1"/>
      <dgm:spPr/>
      <dgm:t>
        <a:bodyPr/>
        <a:lstStyle/>
        <a:p>
          <a:r>
            <a:rPr lang="pt-BR" sz="1600" b="1" noProof="0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rPr>
            <a:t>Tatiane Gomes</a:t>
          </a:r>
          <a:br>
            <a:rPr lang="pt-BR" sz="1400" b="1" noProof="0" dirty="0">
              <a:solidFill>
                <a:schemeClr val="accent1">
                  <a:lumMod val="50000"/>
                </a:schemeClr>
              </a:solidFill>
            </a:rPr>
          </a:br>
          <a:r>
            <a:rPr lang="pt-BR" sz="1400" b="1" noProof="0" dirty="0">
              <a:solidFill>
                <a:schemeClr val="accent1">
                  <a:lumMod val="50000"/>
                </a:schemeClr>
              </a:solidFill>
            </a:rPr>
            <a:t>CS – Customer Success para os </a:t>
          </a:r>
          <a:r>
            <a:rPr lang="pt-BR" sz="1400" b="1" noProof="0" dirty="0">
              <a:solidFill>
                <a:srgbClr val="0070C0"/>
              </a:solidFill>
            </a:rPr>
            <a:t>parceiros</a:t>
          </a:r>
          <a:endParaRPr lang="pt-BR" sz="1400" b="1" i="1" noProof="0" dirty="0">
            <a:solidFill>
              <a:srgbClr val="0070C0"/>
            </a:solidFill>
          </a:endParaRPr>
        </a:p>
      </dgm:t>
    </dgm:pt>
    <dgm:pt modelId="{7AAB65B9-A458-4513-BF01-618846979B57}" type="parTrans" cxnId="{8193D0A9-F85C-4730-AB6E-AF594AD95788}">
      <dgm:prSet/>
      <dgm:spPr/>
      <dgm:t>
        <a:bodyPr/>
        <a:lstStyle/>
        <a:p>
          <a:endParaRPr lang="en-US" sz="2800">
            <a:solidFill>
              <a:schemeClr val="accent1">
                <a:lumMod val="50000"/>
              </a:schemeClr>
            </a:solidFill>
          </a:endParaRPr>
        </a:p>
      </dgm:t>
    </dgm:pt>
    <dgm:pt modelId="{DADCF3F3-1516-426E-8594-CC5E3CC1C4C8}" type="sibTrans" cxnId="{8193D0A9-F85C-4730-AB6E-AF594AD95788}">
      <dgm:prSet/>
      <dgm:spPr/>
      <dgm:t>
        <a:bodyPr/>
        <a:lstStyle/>
        <a:p>
          <a:endParaRPr lang="en-US" sz="2800">
            <a:solidFill>
              <a:schemeClr val="accent1">
                <a:lumMod val="50000"/>
              </a:schemeClr>
            </a:solidFill>
          </a:endParaRPr>
        </a:p>
      </dgm:t>
    </dgm:pt>
    <dgm:pt modelId="{1258006B-5FE2-4204-B216-28DCFCDA1B3C}">
      <dgm:prSet phldrT="[Texto]" custT="1"/>
      <dgm:spPr/>
      <dgm:t>
        <a:bodyPr/>
        <a:lstStyle/>
        <a:p>
          <a:r>
            <a:rPr lang="pt-BR" sz="1300" b="1" noProof="0" dirty="0">
              <a:solidFill>
                <a:schemeClr val="accent1">
                  <a:lumMod val="50000"/>
                </a:schemeClr>
              </a:solidFill>
            </a:rPr>
            <a:t>Juleandro Barosa</a:t>
          </a:r>
          <a:endParaRPr lang="pt-BR" sz="1400" b="1" noProof="0" dirty="0">
            <a:solidFill>
              <a:schemeClr val="accent1">
                <a:lumMod val="50000"/>
              </a:schemeClr>
            </a:solidFill>
          </a:endParaRPr>
        </a:p>
        <a:p>
          <a:r>
            <a:rPr lang="pt-BR" sz="1400" b="0" noProof="0" dirty="0">
              <a:solidFill>
                <a:schemeClr val="accent1">
                  <a:lumMod val="50000"/>
                </a:schemeClr>
              </a:solidFill>
            </a:rPr>
            <a:t>Dir. Comercial &amp; Estratégico</a:t>
          </a:r>
        </a:p>
      </dgm:t>
    </dgm:pt>
    <dgm:pt modelId="{8C133319-7BBA-41A3-8480-EAA347627966}" type="parTrans" cxnId="{816E53FA-5C6B-4D75-B2D7-409B7851656E}">
      <dgm:prSet/>
      <dgm:spPr/>
      <dgm:t>
        <a:bodyPr/>
        <a:lstStyle/>
        <a:p>
          <a:endParaRPr lang="en-US" sz="2800">
            <a:solidFill>
              <a:schemeClr val="accent1">
                <a:lumMod val="50000"/>
              </a:schemeClr>
            </a:solidFill>
          </a:endParaRPr>
        </a:p>
      </dgm:t>
    </dgm:pt>
    <dgm:pt modelId="{6302E54B-45BC-428F-BADD-88EBCA6840FE}" type="sibTrans" cxnId="{816E53FA-5C6B-4D75-B2D7-409B7851656E}">
      <dgm:prSet/>
      <dgm:spPr/>
      <dgm:t>
        <a:bodyPr/>
        <a:lstStyle/>
        <a:p>
          <a:endParaRPr lang="en-US" sz="2800">
            <a:solidFill>
              <a:schemeClr val="accent1">
                <a:lumMod val="50000"/>
              </a:schemeClr>
            </a:solidFill>
          </a:endParaRPr>
        </a:p>
      </dgm:t>
    </dgm:pt>
    <dgm:pt modelId="{8A368EAF-C9E4-42BA-A5BB-60ABFB2D3EA3}">
      <dgm:prSet phldrT="[Texto]" custT="1"/>
      <dgm:spPr/>
      <dgm:t>
        <a:bodyPr/>
        <a:lstStyle/>
        <a:p>
          <a:r>
            <a:rPr lang="pt-BR" sz="1400" b="1" dirty="0">
              <a:solidFill>
                <a:schemeClr val="accent1">
                  <a:lumMod val="50000"/>
                </a:schemeClr>
              </a:solidFill>
            </a:rPr>
            <a:t>Adilson Chaves</a:t>
          </a:r>
        </a:p>
        <a:p>
          <a:r>
            <a:rPr lang="pt-BR" sz="1400" b="0" i="1" noProof="0" dirty="0">
              <a:solidFill>
                <a:schemeClr val="accent1">
                  <a:lumMod val="50000"/>
                </a:schemeClr>
              </a:solidFill>
            </a:rPr>
            <a:t>Coordenador Geral</a:t>
          </a:r>
          <a:endParaRPr lang="pt-BR" sz="14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DB62DCCB-5012-4B29-9F34-50F1CBF59681}" type="parTrans" cxnId="{F002E6F5-8FCA-4CD5-A295-8A658ED1D7BA}">
      <dgm:prSet/>
      <dgm:spPr/>
      <dgm:t>
        <a:bodyPr/>
        <a:lstStyle/>
        <a:p>
          <a:endParaRPr lang="en-US" sz="2800"/>
        </a:p>
      </dgm:t>
    </dgm:pt>
    <dgm:pt modelId="{2E9C7956-9F07-4074-8711-14EF40BBC350}" type="sibTrans" cxnId="{F002E6F5-8FCA-4CD5-A295-8A658ED1D7BA}">
      <dgm:prSet/>
      <dgm:spPr/>
      <dgm:t>
        <a:bodyPr/>
        <a:lstStyle/>
        <a:p>
          <a:endParaRPr lang="en-US" sz="2800"/>
        </a:p>
      </dgm:t>
    </dgm:pt>
    <dgm:pt modelId="{EEB4C067-210E-431E-9290-BC69C5B8CD5B}">
      <dgm:prSet phldrT="[Texto]" custT="1"/>
      <dgm:spPr/>
      <dgm:t>
        <a:bodyPr/>
        <a:lstStyle/>
        <a:p>
          <a:r>
            <a:rPr lang="en-US" sz="1400" b="1" dirty="0">
              <a:solidFill>
                <a:schemeClr val="accent1">
                  <a:lumMod val="50000"/>
                </a:schemeClr>
              </a:solidFill>
            </a:rPr>
            <a:t>Joice Carvalho</a:t>
          </a:r>
          <a:br>
            <a:rPr lang="en-US" sz="1400" dirty="0">
              <a:solidFill>
                <a:schemeClr val="accent1">
                  <a:lumMod val="50000"/>
                </a:schemeClr>
              </a:solidFill>
            </a:rPr>
          </a:br>
          <a:r>
            <a:rPr lang="en-US" sz="1400" dirty="0">
              <a:solidFill>
                <a:schemeClr val="accent1">
                  <a:lumMod val="50000"/>
                </a:schemeClr>
              </a:solidFill>
            </a:rPr>
            <a:t>Customer Success</a:t>
          </a:r>
          <a:endParaRPr lang="pt-BR" sz="14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4039D53D-D805-4072-BC1C-28F642A47621}" type="parTrans" cxnId="{325DFF07-6CBD-4E3A-BFD8-633153A51B00}">
      <dgm:prSet/>
      <dgm:spPr/>
      <dgm:t>
        <a:bodyPr/>
        <a:lstStyle/>
        <a:p>
          <a:endParaRPr lang="en-US" sz="2800"/>
        </a:p>
      </dgm:t>
    </dgm:pt>
    <dgm:pt modelId="{C74ED321-457D-4BC2-AFFB-1E55076874E0}" type="sibTrans" cxnId="{325DFF07-6CBD-4E3A-BFD8-633153A51B00}">
      <dgm:prSet/>
      <dgm:spPr/>
      <dgm:t>
        <a:bodyPr/>
        <a:lstStyle/>
        <a:p>
          <a:endParaRPr lang="en-US" sz="2800"/>
        </a:p>
      </dgm:t>
    </dgm:pt>
    <dgm:pt modelId="{16E421F0-5A9C-441D-81D0-9EBE3165EF15}">
      <dgm:prSet phldrT="[Texto]" custT="1"/>
      <dgm:spPr/>
      <dgm:t>
        <a:bodyPr/>
        <a:lstStyle/>
        <a:p>
          <a:r>
            <a:rPr lang="pt-BR" sz="1400" b="1" noProof="0" dirty="0">
              <a:solidFill>
                <a:schemeClr val="accent1">
                  <a:lumMod val="50000"/>
                </a:schemeClr>
              </a:solidFill>
            </a:rPr>
            <a:t>Jéssica Cavasotto</a:t>
          </a:r>
          <a:br>
            <a:rPr lang="pt-BR" sz="1400" noProof="0" dirty="0">
              <a:solidFill>
                <a:schemeClr val="accent1">
                  <a:lumMod val="50000"/>
                </a:schemeClr>
              </a:solidFill>
            </a:rPr>
          </a:br>
          <a:r>
            <a:rPr lang="pt-BR" sz="1400" noProof="0" dirty="0">
              <a:solidFill>
                <a:schemeClr val="accent1">
                  <a:lumMod val="50000"/>
                </a:schemeClr>
              </a:solidFill>
            </a:rPr>
            <a:t>Gerente de Relac. Interno</a:t>
          </a:r>
        </a:p>
      </dgm:t>
    </dgm:pt>
    <dgm:pt modelId="{E749DBF6-776B-4C98-9B55-D4377E99F494}" type="parTrans" cxnId="{13BDCD8E-3460-41C7-BBC5-DF527E0E65A7}">
      <dgm:prSet/>
      <dgm:spPr/>
      <dgm:t>
        <a:bodyPr/>
        <a:lstStyle/>
        <a:p>
          <a:endParaRPr lang="en-US"/>
        </a:p>
      </dgm:t>
    </dgm:pt>
    <dgm:pt modelId="{F646DEDB-DC38-481E-8146-AE0FB6373AAA}" type="sibTrans" cxnId="{13BDCD8E-3460-41C7-BBC5-DF527E0E65A7}">
      <dgm:prSet/>
      <dgm:spPr/>
      <dgm:t>
        <a:bodyPr/>
        <a:lstStyle/>
        <a:p>
          <a:endParaRPr lang="en-US"/>
        </a:p>
      </dgm:t>
    </dgm:pt>
    <dgm:pt modelId="{79E08029-6F75-4DCF-A262-D8A0E610F9C1}" type="pres">
      <dgm:prSet presAssocID="{62AEA775-8381-4C6B-8079-F75129D904B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3360E9-93FC-41DE-B6C6-870B5C37EB78}" type="pres">
      <dgm:prSet presAssocID="{1258006B-5FE2-4204-B216-28DCFCDA1B3C}" presName="hierRoot1" presStyleCnt="0">
        <dgm:presLayoutVars>
          <dgm:hierBranch val="init"/>
        </dgm:presLayoutVars>
      </dgm:prSet>
      <dgm:spPr/>
    </dgm:pt>
    <dgm:pt modelId="{81051DAD-59D8-4812-B494-B39D553C1048}" type="pres">
      <dgm:prSet presAssocID="{1258006B-5FE2-4204-B216-28DCFCDA1B3C}" presName="rootComposite1" presStyleCnt="0"/>
      <dgm:spPr/>
    </dgm:pt>
    <dgm:pt modelId="{125919B6-C05A-4A3A-BB30-DC8579206D5C}" type="pres">
      <dgm:prSet presAssocID="{1258006B-5FE2-4204-B216-28DCFCDA1B3C}" presName="rootText1" presStyleLbl="alignAcc1" presStyleIdx="0" presStyleCnt="0" custScaleX="427247" custScaleY="319268" custLinFactY="151009" custLinFactNeighborX="-28236" custLinFactNeighborY="200000">
        <dgm:presLayoutVars>
          <dgm:chPref val="3"/>
        </dgm:presLayoutVars>
      </dgm:prSet>
      <dgm:spPr/>
    </dgm:pt>
    <dgm:pt modelId="{579BB89D-465F-435C-98C6-9F224C72D3F3}" type="pres">
      <dgm:prSet presAssocID="{1258006B-5FE2-4204-B216-28DCFCDA1B3C}" presName="topArc1" presStyleLbl="parChTrans1D1" presStyleIdx="0" presStyleCnt="14"/>
      <dgm:spPr/>
    </dgm:pt>
    <dgm:pt modelId="{01396775-E50B-45AA-8C20-053AA94F329E}" type="pres">
      <dgm:prSet presAssocID="{1258006B-5FE2-4204-B216-28DCFCDA1B3C}" presName="bottomArc1" presStyleLbl="parChTrans1D1" presStyleIdx="1" presStyleCnt="14"/>
      <dgm:spPr/>
    </dgm:pt>
    <dgm:pt modelId="{07727948-7E68-49D7-87F7-7D885990CF8F}" type="pres">
      <dgm:prSet presAssocID="{1258006B-5FE2-4204-B216-28DCFCDA1B3C}" presName="topConnNode1" presStyleLbl="node1" presStyleIdx="0" presStyleCnt="0"/>
      <dgm:spPr/>
    </dgm:pt>
    <dgm:pt modelId="{A24F02F0-0AF9-414B-B673-3AACF8AE76AE}" type="pres">
      <dgm:prSet presAssocID="{1258006B-5FE2-4204-B216-28DCFCDA1B3C}" presName="hierChild2" presStyleCnt="0"/>
      <dgm:spPr/>
    </dgm:pt>
    <dgm:pt modelId="{CB7FB845-7E73-4952-8846-85DBCD30B4A0}" type="pres">
      <dgm:prSet presAssocID="{1258006B-5FE2-4204-B216-28DCFCDA1B3C}" presName="hierChild3" presStyleCnt="0"/>
      <dgm:spPr/>
    </dgm:pt>
    <dgm:pt modelId="{845A7E1D-BA29-4057-A548-D276AD72B1AC}" type="pres">
      <dgm:prSet presAssocID="{44058A4D-DF9A-465F-A0F2-F7FDEC29E513}" presName="Name101" presStyleLbl="parChTrans1D2" presStyleIdx="0" presStyleCnt="1"/>
      <dgm:spPr/>
    </dgm:pt>
    <dgm:pt modelId="{1607E0AB-33F4-4609-A53E-75A49B5B9EAE}" type="pres">
      <dgm:prSet presAssocID="{CD49DD7B-BD6A-4914-BE60-F317D8CF035D}" presName="hierRoot3" presStyleCnt="0">
        <dgm:presLayoutVars>
          <dgm:hierBranch val="init"/>
        </dgm:presLayoutVars>
      </dgm:prSet>
      <dgm:spPr/>
    </dgm:pt>
    <dgm:pt modelId="{C26EE987-014A-4DE4-A8C4-DA545C3BD9E6}" type="pres">
      <dgm:prSet presAssocID="{CD49DD7B-BD6A-4914-BE60-F317D8CF035D}" presName="rootComposite3" presStyleCnt="0"/>
      <dgm:spPr/>
    </dgm:pt>
    <dgm:pt modelId="{F951103E-109A-457D-85B0-E16944B9810D}" type="pres">
      <dgm:prSet presAssocID="{CD49DD7B-BD6A-4914-BE60-F317D8CF035D}" presName="rootText3" presStyleLbl="alignAcc1" presStyleIdx="0" presStyleCnt="0" custScaleX="492671" custScaleY="306705" custLinFactX="-13547" custLinFactY="100000" custLinFactNeighborX="-100000" custLinFactNeighborY="164646">
        <dgm:presLayoutVars>
          <dgm:chPref val="3"/>
        </dgm:presLayoutVars>
      </dgm:prSet>
      <dgm:spPr/>
    </dgm:pt>
    <dgm:pt modelId="{47261763-747E-4997-981A-904B1FA09A85}" type="pres">
      <dgm:prSet presAssocID="{CD49DD7B-BD6A-4914-BE60-F317D8CF035D}" presName="topArc3" presStyleLbl="parChTrans1D1" presStyleIdx="2" presStyleCnt="14"/>
      <dgm:spPr/>
    </dgm:pt>
    <dgm:pt modelId="{6C6A13F9-518C-42C7-91FF-C5790E3EDF7B}" type="pres">
      <dgm:prSet presAssocID="{CD49DD7B-BD6A-4914-BE60-F317D8CF035D}" presName="bottomArc3" presStyleLbl="parChTrans1D1" presStyleIdx="3" presStyleCnt="14"/>
      <dgm:spPr/>
    </dgm:pt>
    <dgm:pt modelId="{7521EBCC-95DD-484D-9D1B-0787F2242A4B}" type="pres">
      <dgm:prSet presAssocID="{CD49DD7B-BD6A-4914-BE60-F317D8CF035D}" presName="topConnNode3" presStyleLbl="asst1" presStyleIdx="0" presStyleCnt="0"/>
      <dgm:spPr/>
    </dgm:pt>
    <dgm:pt modelId="{266EDA8A-3118-400D-98F8-AF7665461DEE}" type="pres">
      <dgm:prSet presAssocID="{CD49DD7B-BD6A-4914-BE60-F317D8CF035D}" presName="hierChild6" presStyleCnt="0"/>
      <dgm:spPr/>
    </dgm:pt>
    <dgm:pt modelId="{B8D3489A-757E-49C8-8B89-15AA18115E64}" type="pres">
      <dgm:prSet presAssocID="{DB62DCCB-5012-4B29-9F34-50F1CBF59681}" presName="Name28" presStyleLbl="parChTrans1D3" presStyleIdx="0" presStyleCnt="1"/>
      <dgm:spPr/>
    </dgm:pt>
    <dgm:pt modelId="{836EA9DA-B55A-4AC5-85A1-69FA678F72EB}" type="pres">
      <dgm:prSet presAssocID="{8A368EAF-C9E4-42BA-A5BB-60ABFB2D3EA3}" presName="hierRoot2" presStyleCnt="0">
        <dgm:presLayoutVars>
          <dgm:hierBranch val="init"/>
        </dgm:presLayoutVars>
      </dgm:prSet>
      <dgm:spPr/>
    </dgm:pt>
    <dgm:pt modelId="{0B2447F3-4F4D-45FD-9D6B-2AFDBACBB17A}" type="pres">
      <dgm:prSet presAssocID="{8A368EAF-C9E4-42BA-A5BB-60ABFB2D3EA3}" presName="rootComposite2" presStyleCnt="0"/>
      <dgm:spPr/>
    </dgm:pt>
    <dgm:pt modelId="{CEEDF789-4EFC-45CB-A721-7876D99EEBF2}" type="pres">
      <dgm:prSet presAssocID="{8A368EAF-C9E4-42BA-A5BB-60ABFB2D3EA3}" presName="rootText2" presStyleLbl="alignAcc1" presStyleIdx="0" presStyleCnt="0" custScaleX="437993" custScaleY="294943" custLinFactX="79234" custLinFactY="200000" custLinFactNeighborX="100000" custLinFactNeighborY="242036">
        <dgm:presLayoutVars>
          <dgm:chPref val="3"/>
        </dgm:presLayoutVars>
      </dgm:prSet>
      <dgm:spPr/>
    </dgm:pt>
    <dgm:pt modelId="{AAC41D7A-61D0-422E-9EEA-2C6DF9D909FD}" type="pres">
      <dgm:prSet presAssocID="{8A368EAF-C9E4-42BA-A5BB-60ABFB2D3EA3}" presName="topArc2" presStyleLbl="parChTrans1D1" presStyleIdx="4" presStyleCnt="14"/>
      <dgm:spPr/>
    </dgm:pt>
    <dgm:pt modelId="{760F103F-8F2F-496B-9532-93CF9CD6D436}" type="pres">
      <dgm:prSet presAssocID="{8A368EAF-C9E4-42BA-A5BB-60ABFB2D3EA3}" presName="bottomArc2" presStyleLbl="parChTrans1D1" presStyleIdx="5" presStyleCnt="14"/>
      <dgm:spPr/>
    </dgm:pt>
    <dgm:pt modelId="{0CD321F8-921C-4AE4-A168-6943CD78C8C3}" type="pres">
      <dgm:prSet presAssocID="{8A368EAF-C9E4-42BA-A5BB-60ABFB2D3EA3}" presName="topConnNode2" presStyleLbl="node3" presStyleIdx="0" presStyleCnt="0"/>
      <dgm:spPr/>
    </dgm:pt>
    <dgm:pt modelId="{BF7A20D3-9BBC-4372-B92A-BAC02C62F749}" type="pres">
      <dgm:prSet presAssocID="{8A368EAF-C9E4-42BA-A5BB-60ABFB2D3EA3}" presName="hierChild4" presStyleCnt="0"/>
      <dgm:spPr/>
    </dgm:pt>
    <dgm:pt modelId="{211CB528-066E-400A-BF5C-2871406623AB}" type="pres">
      <dgm:prSet presAssocID="{960EE261-8275-45A8-8EF4-776680057F23}" presName="Name28" presStyleLbl="parChTrans1D4" presStyleIdx="0" presStyleCnt="4"/>
      <dgm:spPr/>
    </dgm:pt>
    <dgm:pt modelId="{DE3D60E2-F67A-46CC-B7FB-A647C9181314}" type="pres">
      <dgm:prSet presAssocID="{7FC35020-48D4-446A-A6B2-BCF1F539FE05}" presName="hierRoot2" presStyleCnt="0">
        <dgm:presLayoutVars>
          <dgm:hierBranch val="init"/>
        </dgm:presLayoutVars>
      </dgm:prSet>
      <dgm:spPr/>
    </dgm:pt>
    <dgm:pt modelId="{A524E0EA-C403-4054-AC38-805436612C58}" type="pres">
      <dgm:prSet presAssocID="{7FC35020-48D4-446A-A6B2-BCF1F539FE05}" presName="rootComposite2" presStyleCnt="0"/>
      <dgm:spPr/>
    </dgm:pt>
    <dgm:pt modelId="{B4793C2F-ED5F-41A9-AEED-C4CC813C90D6}" type="pres">
      <dgm:prSet presAssocID="{7FC35020-48D4-446A-A6B2-BCF1F539FE05}" presName="rootText2" presStyleLbl="alignAcc1" presStyleIdx="0" presStyleCnt="0" custScaleX="326160" custScaleY="433467" custLinFactX="-200000" custLinFactY="200000" custLinFactNeighborX="-267556" custLinFactNeighborY="223587">
        <dgm:presLayoutVars>
          <dgm:chPref val="3"/>
        </dgm:presLayoutVars>
      </dgm:prSet>
      <dgm:spPr/>
    </dgm:pt>
    <dgm:pt modelId="{70CA9C52-A262-4855-B59E-674AD07ABE7A}" type="pres">
      <dgm:prSet presAssocID="{7FC35020-48D4-446A-A6B2-BCF1F539FE05}" presName="topArc2" presStyleLbl="parChTrans1D1" presStyleIdx="6" presStyleCnt="14"/>
      <dgm:spPr/>
    </dgm:pt>
    <dgm:pt modelId="{DBFEA859-CE19-497F-96E6-B2CAED61131A}" type="pres">
      <dgm:prSet presAssocID="{7FC35020-48D4-446A-A6B2-BCF1F539FE05}" presName="bottomArc2" presStyleLbl="parChTrans1D1" presStyleIdx="7" presStyleCnt="14"/>
      <dgm:spPr/>
    </dgm:pt>
    <dgm:pt modelId="{E028BC83-0061-4960-8BAA-468993459656}" type="pres">
      <dgm:prSet presAssocID="{7FC35020-48D4-446A-A6B2-BCF1F539FE05}" presName="topConnNode2" presStyleLbl="node4" presStyleIdx="0" presStyleCnt="0"/>
      <dgm:spPr/>
    </dgm:pt>
    <dgm:pt modelId="{8A479906-0E95-4B6B-B108-98366B253B12}" type="pres">
      <dgm:prSet presAssocID="{7FC35020-48D4-446A-A6B2-BCF1F539FE05}" presName="hierChild4" presStyleCnt="0"/>
      <dgm:spPr/>
    </dgm:pt>
    <dgm:pt modelId="{D2CBCD25-9BC8-4DB1-9B6B-04EDD3213D4E}" type="pres">
      <dgm:prSet presAssocID="{7FC35020-48D4-446A-A6B2-BCF1F539FE05}" presName="hierChild5" presStyleCnt="0"/>
      <dgm:spPr/>
    </dgm:pt>
    <dgm:pt modelId="{703C975C-D388-46AE-8BFF-4FFE8D9FF734}" type="pres">
      <dgm:prSet presAssocID="{E749DBF6-776B-4C98-9B55-D4377E99F494}" presName="Name28" presStyleLbl="parChTrans1D4" presStyleIdx="1" presStyleCnt="4"/>
      <dgm:spPr/>
    </dgm:pt>
    <dgm:pt modelId="{1CD1FD0C-1BE7-4718-993B-BDF1FC836812}" type="pres">
      <dgm:prSet presAssocID="{16E421F0-5A9C-441D-81D0-9EBE3165EF15}" presName="hierRoot2" presStyleCnt="0">
        <dgm:presLayoutVars>
          <dgm:hierBranch val="init"/>
        </dgm:presLayoutVars>
      </dgm:prSet>
      <dgm:spPr/>
    </dgm:pt>
    <dgm:pt modelId="{1B2B09DD-FBA0-4BE2-8F9D-49E995B95B55}" type="pres">
      <dgm:prSet presAssocID="{16E421F0-5A9C-441D-81D0-9EBE3165EF15}" presName="rootComposite2" presStyleCnt="0"/>
      <dgm:spPr/>
    </dgm:pt>
    <dgm:pt modelId="{45F46EBE-1B40-4B7F-B13B-D08D6A300D01}" type="pres">
      <dgm:prSet presAssocID="{16E421F0-5A9C-441D-81D0-9EBE3165EF15}" presName="rootText2" presStyleLbl="alignAcc1" presStyleIdx="0" presStyleCnt="0" custScaleX="375016" custScaleY="366048" custLinFactX="-300000" custLinFactY="400000" custLinFactNeighborX="-332038" custLinFactNeighborY="459200">
        <dgm:presLayoutVars>
          <dgm:chPref val="3"/>
        </dgm:presLayoutVars>
      </dgm:prSet>
      <dgm:spPr/>
    </dgm:pt>
    <dgm:pt modelId="{4DFC3E93-5B7F-47CA-894D-8D4B3ADF39F9}" type="pres">
      <dgm:prSet presAssocID="{16E421F0-5A9C-441D-81D0-9EBE3165EF15}" presName="topArc2" presStyleLbl="parChTrans1D1" presStyleIdx="8" presStyleCnt="14"/>
      <dgm:spPr/>
    </dgm:pt>
    <dgm:pt modelId="{F7F6D6A6-365C-4BB4-B8A6-67F25AFD2671}" type="pres">
      <dgm:prSet presAssocID="{16E421F0-5A9C-441D-81D0-9EBE3165EF15}" presName="bottomArc2" presStyleLbl="parChTrans1D1" presStyleIdx="9" presStyleCnt="14"/>
      <dgm:spPr/>
    </dgm:pt>
    <dgm:pt modelId="{0C327EFF-52DC-45DD-BF5E-3218FBE28407}" type="pres">
      <dgm:prSet presAssocID="{16E421F0-5A9C-441D-81D0-9EBE3165EF15}" presName="topConnNode2" presStyleLbl="node4" presStyleIdx="0" presStyleCnt="0"/>
      <dgm:spPr/>
    </dgm:pt>
    <dgm:pt modelId="{DC53F70D-2B8A-4BD1-A32D-017FEC298CDB}" type="pres">
      <dgm:prSet presAssocID="{16E421F0-5A9C-441D-81D0-9EBE3165EF15}" presName="hierChild4" presStyleCnt="0"/>
      <dgm:spPr/>
    </dgm:pt>
    <dgm:pt modelId="{9A2330AC-33C0-4B74-A46B-A316725EA159}" type="pres">
      <dgm:prSet presAssocID="{16E421F0-5A9C-441D-81D0-9EBE3165EF15}" presName="hierChild5" presStyleCnt="0"/>
      <dgm:spPr/>
    </dgm:pt>
    <dgm:pt modelId="{BC9C944E-C94B-4047-865C-B51E3F9CC84C}" type="pres">
      <dgm:prSet presAssocID="{4039D53D-D805-4072-BC1C-28F642A47621}" presName="Name28" presStyleLbl="parChTrans1D4" presStyleIdx="2" presStyleCnt="4"/>
      <dgm:spPr/>
    </dgm:pt>
    <dgm:pt modelId="{15447FBE-8E3F-427C-B354-AC6DAA1B880A}" type="pres">
      <dgm:prSet presAssocID="{EEB4C067-210E-431E-9290-BC69C5B8CD5B}" presName="hierRoot2" presStyleCnt="0">
        <dgm:presLayoutVars>
          <dgm:hierBranch val="init"/>
        </dgm:presLayoutVars>
      </dgm:prSet>
      <dgm:spPr/>
    </dgm:pt>
    <dgm:pt modelId="{F584C975-A1A3-4C4E-948E-309BE63571FD}" type="pres">
      <dgm:prSet presAssocID="{EEB4C067-210E-431E-9290-BC69C5B8CD5B}" presName="rootComposite2" presStyleCnt="0"/>
      <dgm:spPr/>
    </dgm:pt>
    <dgm:pt modelId="{7BD39754-CA61-4C81-BB08-2EE5BA0BB52E}" type="pres">
      <dgm:prSet presAssocID="{EEB4C067-210E-431E-9290-BC69C5B8CD5B}" presName="rootText2" presStyleLbl="alignAcc1" presStyleIdx="0" presStyleCnt="0" custScaleX="443125" custScaleY="337201" custLinFactY="100000" custLinFactNeighborX="78528" custLinFactNeighborY="147398">
        <dgm:presLayoutVars>
          <dgm:chPref val="3"/>
        </dgm:presLayoutVars>
      </dgm:prSet>
      <dgm:spPr/>
    </dgm:pt>
    <dgm:pt modelId="{43FAE294-955C-4888-857F-339379206F7B}" type="pres">
      <dgm:prSet presAssocID="{EEB4C067-210E-431E-9290-BC69C5B8CD5B}" presName="topArc2" presStyleLbl="parChTrans1D1" presStyleIdx="10" presStyleCnt="14"/>
      <dgm:spPr/>
    </dgm:pt>
    <dgm:pt modelId="{058DFE07-B8A5-48B8-8D5F-DFB1FCF137DE}" type="pres">
      <dgm:prSet presAssocID="{EEB4C067-210E-431E-9290-BC69C5B8CD5B}" presName="bottomArc2" presStyleLbl="parChTrans1D1" presStyleIdx="11" presStyleCnt="14"/>
      <dgm:spPr/>
    </dgm:pt>
    <dgm:pt modelId="{0D3806FC-36F1-47B5-8E70-749EE6D04903}" type="pres">
      <dgm:prSet presAssocID="{EEB4C067-210E-431E-9290-BC69C5B8CD5B}" presName="topConnNode2" presStyleLbl="node4" presStyleIdx="0" presStyleCnt="0"/>
      <dgm:spPr/>
    </dgm:pt>
    <dgm:pt modelId="{5FDB1270-77E1-4ECB-968D-2166AC0B5365}" type="pres">
      <dgm:prSet presAssocID="{EEB4C067-210E-431E-9290-BC69C5B8CD5B}" presName="hierChild4" presStyleCnt="0"/>
      <dgm:spPr/>
    </dgm:pt>
    <dgm:pt modelId="{C379D110-0BD6-4400-A5C4-584D3F4CF9C4}" type="pres">
      <dgm:prSet presAssocID="{EEB4C067-210E-431E-9290-BC69C5B8CD5B}" presName="hierChild5" presStyleCnt="0"/>
      <dgm:spPr/>
    </dgm:pt>
    <dgm:pt modelId="{ED8FEDDE-6340-4DAC-8EED-1B7976C47183}" type="pres">
      <dgm:prSet presAssocID="{7AAB65B9-A458-4513-BF01-618846979B57}" presName="Name28" presStyleLbl="parChTrans1D4" presStyleIdx="3" presStyleCnt="4"/>
      <dgm:spPr/>
    </dgm:pt>
    <dgm:pt modelId="{4169AFF1-16DA-4F04-A9DB-74F52F0C8FC9}" type="pres">
      <dgm:prSet presAssocID="{B330BB91-0FDB-4210-9B6F-881A9716B914}" presName="hierRoot2" presStyleCnt="0">
        <dgm:presLayoutVars>
          <dgm:hierBranch val="init"/>
        </dgm:presLayoutVars>
      </dgm:prSet>
      <dgm:spPr/>
    </dgm:pt>
    <dgm:pt modelId="{CE038C6C-0250-42F1-B40E-68F94DD82AF0}" type="pres">
      <dgm:prSet presAssocID="{B330BB91-0FDB-4210-9B6F-881A9716B914}" presName="rootComposite2" presStyleCnt="0"/>
      <dgm:spPr/>
    </dgm:pt>
    <dgm:pt modelId="{2FD3DE5F-C19B-4518-BC66-875E36080D8C}" type="pres">
      <dgm:prSet presAssocID="{B330BB91-0FDB-4210-9B6F-881A9716B914}" presName="rootText2" presStyleLbl="alignAcc1" presStyleIdx="0" presStyleCnt="0" custScaleX="453970" custScaleY="797722" custLinFactX="300000" custLinFactY="-600000" custLinFactNeighborX="343179" custLinFactNeighborY="-684267">
        <dgm:presLayoutVars>
          <dgm:chPref val="3"/>
        </dgm:presLayoutVars>
      </dgm:prSet>
      <dgm:spPr/>
    </dgm:pt>
    <dgm:pt modelId="{18EE87CB-989E-4068-9619-E2A7F78D6026}" type="pres">
      <dgm:prSet presAssocID="{B330BB91-0FDB-4210-9B6F-881A9716B914}" presName="topArc2" presStyleLbl="parChTrans1D1" presStyleIdx="12" presStyleCnt="14"/>
      <dgm:spPr/>
    </dgm:pt>
    <dgm:pt modelId="{42B6FD8C-FD51-4CE1-B54C-5CA2A984A35B}" type="pres">
      <dgm:prSet presAssocID="{B330BB91-0FDB-4210-9B6F-881A9716B914}" presName="bottomArc2" presStyleLbl="parChTrans1D1" presStyleIdx="13" presStyleCnt="14"/>
      <dgm:spPr/>
    </dgm:pt>
    <dgm:pt modelId="{DD4BFD1E-72CE-491B-9606-703037416691}" type="pres">
      <dgm:prSet presAssocID="{B330BB91-0FDB-4210-9B6F-881A9716B914}" presName="topConnNode2" presStyleLbl="node4" presStyleIdx="0" presStyleCnt="0"/>
      <dgm:spPr/>
    </dgm:pt>
    <dgm:pt modelId="{326B89A1-B4A1-4BB8-9304-9F379F85C689}" type="pres">
      <dgm:prSet presAssocID="{B330BB91-0FDB-4210-9B6F-881A9716B914}" presName="hierChild4" presStyleCnt="0"/>
      <dgm:spPr/>
    </dgm:pt>
    <dgm:pt modelId="{DD7F2E01-A929-4745-9378-52CF368A302B}" type="pres">
      <dgm:prSet presAssocID="{B330BB91-0FDB-4210-9B6F-881A9716B914}" presName="hierChild5" presStyleCnt="0"/>
      <dgm:spPr/>
    </dgm:pt>
    <dgm:pt modelId="{16B4790E-EB48-4B89-8DF6-A0F0A2CE13D0}" type="pres">
      <dgm:prSet presAssocID="{8A368EAF-C9E4-42BA-A5BB-60ABFB2D3EA3}" presName="hierChild5" presStyleCnt="0"/>
      <dgm:spPr/>
    </dgm:pt>
    <dgm:pt modelId="{E5CB3BE0-972C-4C09-806F-08A9F1556615}" type="pres">
      <dgm:prSet presAssocID="{CD49DD7B-BD6A-4914-BE60-F317D8CF035D}" presName="hierChild7" presStyleCnt="0"/>
      <dgm:spPr/>
    </dgm:pt>
  </dgm:ptLst>
  <dgm:cxnLst>
    <dgm:cxn modelId="{325DFF07-6CBD-4E3A-BFD8-633153A51B00}" srcId="{8A368EAF-C9E4-42BA-A5BB-60ABFB2D3EA3}" destId="{EEB4C067-210E-431E-9290-BC69C5B8CD5B}" srcOrd="2" destOrd="0" parTransId="{4039D53D-D805-4072-BC1C-28F642A47621}" sibTransId="{C74ED321-457D-4BC2-AFFB-1E55076874E0}"/>
    <dgm:cxn modelId="{23010F27-5930-4396-BFE8-97F19C2E2EFF}" type="presOf" srcId="{8A368EAF-C9E4-42BA-A5BB-60ABFB2D3EA3}" destId="{CEEDF789-4EFC-45CB-A721-7876D99EEBF2}" srcOrd="0" destOrd="0" presId="urn:microsoft.com/office/officeart/2008/layout/HalfCircleOrganizationChart"/>
    <dgm:cxn modelId="{83E72C3E-F0C3-4A1E-B548-BB888D28AA65}" type="presOf" srcId="{DB62DCCB-5012-4B29-9F34-50F1CBF59681}" destId="{B8D3489A-757E-49C8-8B89-15AA18115E64}" srcOrd="0" destOrd="0" presId="urn:microsoft.com/office/officeart/2008/layout/HalfCircleOrganizationChart"/>
    <dgm:cxn modelId="{8393C440-AFF1-4C79-9F60-920F39BE4BDF}" type="presOf" srcId="{16E421F0-5A9C-441D-81D0-9EBE3165EF15}" destId="{0C327EFF-52DC-45DD-BF5E-3218FBE28407}" srcOrd="1" destOrd="0" presId="urn:microsoft.com/office/officeart/2008/layout/HalfCircleOrganizationChart"/>
    <dgm:cxn modelId="{3C8B5665-9CD3-4A1F-BB1B-221EC83BCF53}" type="presOf" srcId="{CD49DD7B-BD6A-4914-BE60-F317D8CF035D}" destId="{F951103E-109A-457D-85B0-E16944B9810D}" srcOrd="0" destOrd="0" presId="urn:microsoft.com/office/officeart/2008/layout/HalfCircleOrganizationChart"/>
    <dgm:cxn modelId="{D63AC476-C19D-49E0-8829-D86914BE7277}" type="presOf" srcId="{16E421F0-5A9C-441D-81D0-9EBE3165EF15}" destId="{45F46EBE-1B40-4B7F-B13B-D08D6A300D01}" srcOrd="0" destOrd="0" presId="urn:microsoft.com/office/officeart/2008/layout/HalfCircleOrganizationChart"/>
    <dgm:cxn modelId="{4B6AE159-EF9B-4F89-996C-18ABEAEA1660}" type="presOf" srcId="{7AAB65B9-A458-4513-BF01-618846979B57}" destId="{ED8FEDDE-6340-4DAC-8EED-1B7976C47183}" srcOrd="0" destOrd="0" presId="urn:microsoft.com/office/officeart/2008/layout/HalfCircleOrganizationChart"/>
    <dgm:cxn modelId="{9DB7977B-A6B9-4C6B-988B-2B8354EAB4B7}" type="presOf" srcId="{EEB4C067-210E-431E-9290-BC69C5B8CD5B}" destId="{0D3806FC-36F1-47B5-8E70-749EE6D04903}" srcOrd="1" destOrd="0" presId="urn:microsoft.com/office/officeart/2008/layout/HalfCircleOrganizationChart"/>
    <dgm:cxn modelId="{4889A57C-5375-4132-AFE4-80BEF2FA9BE7}" type="presOf" srcId="{1258006B-5FE2-4204-B216-28DCFCDA1B3C}" destId="{07727948-7E68-49D7-87F7-7D885990CF8F}" srcOrd="1" destOrd="0" presId="urn:microsoft.com/office/officeart/2008/layout/HalfCircleOrganizationChart"/>
    <dgm:cxn modelId="{0588C383-8346-4B3C-A8CC-EFAABD39E365}" type="presOf" srcId="{B330BB91-0FDB-4210-9B6F-881A9716B914}" destId="{2FD3DE5F-C19B-4518-BC66-875E36080D8C}" srcOrd="0" destOrd="0" presId="urn:microsoft.com/office/officeart/2008/layout/HalfCircleOrganizationChart"/>
    <dgm:cxn modelId="{8AFDD387-CAAC-4EA3-8E41-041946992407}" type="presOf" srcId="{E749DBF6-776B-4C98-9B55-D4377E99F494}" destId="{703C975C-D388-46AE-8BFF-4FFE8D9FF734}" srcOrd="0" destOrd="0" presId="urn:microsoft.com/office/officeart/2008/layout/HalfCircleOrganizationChart"/>
    <dgm:cxn modelId="{13BDCD8E-3460-41C7-BBC5-DF527E0E65A7}" srcId="{8A368EAF-C9E4-42BA-A5BB-60ABFB2D3EA3}" destId="{16E421F0-5A9C-441D-81D0-9EBE3165EF15}" srcOrd="1" destOrd="0" parTransId="{E749DBF6-776B-4C98-9B55-D4377E99F494}" sibTransId="{F646DEDB-DC38-481E-8146-AE0FB6373AAA}"/>
    <dgm:cxn modelId="{DC83C18F-91DE-4FAA-A12E-C20323A9F138}" type="presOf" srcId="{EEB4C067-210E-431E-9290-BC69C5B8CD5B}" destId="{7BD39754-CA61-4C81-BB08-2EE5BA0BB52E}" srcOrd="0" destOrd="0" presId="urn:microsoft.com/office/officeart/2008/layout/HalfCircleOrganizationChart"/>
    <dgm:cxn modelId="{B234429A-3E61-434E-BDD1-916B5680F2DA}" type="presOf" srcId="{CD49DD7B-BD6A-4914-BE60-F317D8CF035D}" destId="{7521EBCC-95DD-484D-9D1B-0787F2242A4B}" srcOrd="1" destOrd="0" presId="urn:microsoft.com/office/officeart/2008/layout/HalfCircleOrganizationChart"/>
    <dgm:cxn modelId="{46AFF99B-9955-40D6-87CC-2082E80752C9}" type="presOf" srcId="{B330BB91-0FDB-4210-9B6F-881A9716B914}" destId="{DD4BFD1E-72CE-491B-9606-703037416691}" srcOrd="1" destOrd="0" presId="urn:microsoft.com/office/officeart/2008/layout/HalfCircleOrganizationChart"/>
    <dgm:cxn modelId="{A28C1CA6-6BEC-4897-B32D-758F42218FC3}" type="presOf" srcId="{8A368EAF-C9E4-42BA-A5BB-60ABFB2D3EA3}" destId="{0CD321F8-921C-4AE4-A168-6943CD78C8C3}" srcOrd="1" destOrd="0" presId="urn:microsoft.com/office/officeart/2008/layout/HalfCircleOrganizationChart"/>
    <dgm:cxn modelId="{8193D0A9-F85C-4730-AB6E-AF594AD95788}" srcId="{8A368EAF-C9E4-42BA-A5BB-60ABFB2D3EA3}" destId="{B330BB91-0FDB-4210-9B6F-881A9716B914}" srcOrd="3" destOrd="0" parTransId="{7AAB65B9-A458-4513-BF01-618846979B57}" sibTransId="{DADCF3F3-1516-426E-8594-CC5E3CC1C4C8}"/>
    <dgm:cxn modelId="{E9358AB6-27D1-462C-950E-F3CF1375EA92}" srcId="{1258006B-5FE2-4204-B216-28DCFCDA1B3C}" destId="{CD49DD7B-BD6A-4914-BE60-F317D8CF035D}" srcOrd="0" destOrd="0" parTransId="{44058A4D-DF9A-465F-A0F2-F7FDEC29E513}" sibTransId="{E2D92A99-2728-4BB9-94C6-699165CE57EC}"/>
    <dgm:cxn modelId="{B27394B6-3714-4662-B297-CA2384C6C2C9}" type="presOf" srcId="{960EE261-8275-45A8-8EF4-776680057F23}" destId="{211CB528-066E-400A-BF5C-2871406623AB}" srcOrd="0" destOrd="0" presId="urn:microsoft.com/office/officeart/2008/layout/HalfCircleOrganizationChart"/>
    <dgm:cxn modelId="{637123C2-2B0A-4DE3-A8CD-4C5BEE2F3B08}" type="presOf" srcId="{62AEA775-8381-4C6B-8079-F75129D904B4}" destId="{79E08029-6F75-4DCF-A262-D8A0E610F9C1}" srcOrd="0" destOrd="0" presId="urn:microsoft.com/office/officeart/2008/layout/HalfCircleOrganizationChart"/>
    <dgm:cxn modelId="{194F36C3-0BB2-425C-9437-CBBF2ADDEA59}" type="presOf" srcId="{1258006B-5FE2-4204-B216-28DCFCDA1B3C}" destId="{125919B6-C05A-4A3A-BB30-DC8579206D5C}" srcOrd="0" destOrd="0" presId="urn:microsoft.com/office/officeart/2008/layout/HalfCircleOrganizationChart"/>
    <dgm:cxn modelId="{6E61DBD4-87F5-4795-B98E-824C05C627B9}" type="presOf" srcId="{4039D53D-D805-4072-BC1C-28F642A47621}" destId="{BC9C944E-C94B-4047-865C-B51E3F9CC84C}" srcOrd="0" destOrd="0" presId="urn:microsoft.com/office/officeart/2008/layout/HalfCircleOrganizationChart"/>
    <dgm:cxn modelId="{754F7BD5-55AE-4F34-8339-9751326A3508}" srcId="{8A368EAF-C9E4-42BA-A5BB-60ABFB2D3EA3}" destId="{7FC35020-48D4-446A-A6B2-BCF1F539FE05}" srcOrd="0" destOrd="0" parTransId="{960EE261-8275-45A8-8EF4-776680057F23}" sibTransId="{064C4553-20DF-43FE-A840-B4D8D481659F}"/>
    <dgm:cxn modelId="{3212F6D5-D743-4BFB-A6C4-5552AD7C83CC}" type="presOf" srcId="{44058A4D-DF9A-465F-A0F2-F7FDEC29E513}" destId="{845A7E1D-BA29-4057-A548-D276AD72B1AC}" srcOrd="0" destOrd="0" presId="urn:microsoft.com/office/officeart/2008/layout/HalfCircleOrganizationChart"/>
    <dgm:cxn modelId="{6E9F8CE4-422C-4E13-9AD5-B54A5C5483F0}" type="presOf" srcId="{7FC35020-48D4-446A-A6B2-BCF1F539FE05}" destId="{B4793C2F-ED5F-41A9-AEED-C4CC813C90D6}" srcOrd="0" destOrd="0" presId="urn:microsoft.com/office/officeart/2008/layout/HalfCircleOrganizationChart"/>
    <dgm:cxn modelId="{F002E6F5-8FCA-4CD5-A295-8A658ED1D7BA}" srcId="{CD49DD7B-BD6A-4914-BE60-F317D8CF035D}" destId="{8A368EAF-C9E4-42BA-A5BB-60ABFB2D3EA3}" srcOrd="0" destOrd="0" parTransId="{DB62DCCB-5012-4B29-9F34-50F1CBF59681}" sibTransId="{2E9C7956-9F07-4074-8711-14EF40BBC350}"/>
    <dgm:cxn modelId="{2F10C5F9-F08C-44BE-A1BC-16DA43037E13}" type="presOf" srcId="{7FC35020-48D4-446A-A6B2-BCF1F539FE05}" destId="{E028BC83-0061-4960-8BAA-468993459656}" srcOrd="1" destOrd="0" presId="urn:microsoft.com/office/officeart/2008/layout/HalfCircleOrganizationChart"/>
    <dgm:cxn modelId="{816E53FA-5C6B-4D75-B2D7-409B7851656E}" srcId="{62AEA775-8381-4C6B-8079-F75129D904B4}" destId="{1258006B-5FE2-4204-B216-28DCFCDA1B3C}" srcOrd="0" destOrd="0" parTransId="{8C133319-7BBA-41A3-8480-EAA347627966}" sibTransId="{6302E54B-45BC-428F-BADD-88EBCA6840FE}"/>
    <dgm:cxn modelId="{F5599C3D-9F9A-4618-B0BD-CFFD390ECB90}" type="presParOf" srcId="{79E08029-6F75-4DCF-A262-D8A0E610F9C1}" destId="{C13360E9-93FC-41DE-B6C6-870B5C37EB78}" srcOrd="0" destOrd="0" presId="urn:microsoft.com/office/officeart/2008/layout/HalfCircleOrganizationChart"/>
    <dgm:cxn modelId="{2C671970-AC6F-4555-AEB5-4C0B325BECC5}" type="presParOf" srcId="{C13360E9-93FC-41DE-B6C6-870B5C37EB78}" destId="{81051DAD-59D8-4812-B494-B39D553C1048}" srcOrd="0" destOrd="0" presId="urn:microsoft.com/office/officeart/2008/layout/HalfCircleOrganizationChart"/>
    <dgm:cxn modelId="{FB317639-E4B2-4599-9B58-1313CD9EBE05}" type="presParOf" srcId="{81051DAD-59D8-4812-B494-B39D553C1048}" destId="{125919B6-C05A-4A3A-BB30-DC8579206D5C}" srcOrd="0" destOrd="0" presId="urn:microsoft.com/office/officeart/2008/layout/HalfCircleOrganizationChart"/>
    <dgm:cxn modelId="{6E118EB4-E07F-499E-9362-E24FA53E0338}" type="presParOf" srcId="{81051DAD-59D8-4812-B494-B39D553C1048}" destId="{579BB89D-465F-435C-98C6-9F224C72D3F3}" srcOrd="1" destOrd="0" presId="urn:microsoft.com/office/officeart/2008/layout/HalfCircleOrganizationChart"/>
    <dgm:cxn modelId="{9E6A8368-1591-4C42-91CE-27F72DC163D3}" type="presParOf" srcId="{81051DAD-59D8-4812-B494-B39D553C1048}" destId="{01396775-E50B-45AA-8C20-053AA94F329E}" srcOrd="2" destOrd="0" presId="urn:microsoft.com/office/officeart/2008/layout/HalfCircleOrganizationChart"/>
    <dgm:cxn modelId="{5B38223B-1921-4DA3-BC92-C10AC6EDB4CA}" type="presParOf" srcId="{81051DAD-59D8-4812-B494-B39D553C1048}" destId="{07727948-7E68-49D7-87F7-7D885990CF8F}" srcOrd="3" destOrd="0" presId="urn:microsoft.com/office/officeart/2008/layout/HalfCircleOrganizationChart"/>
    <dgm:cxn modelId="{5101AACC-62F6-4068-A40D-E98E345C7F2E}" type="presParOf" srcId="{C13360E9-93FC-41DE-B6C6-870B5C37EB78}" destId="{A24F02F0-0AF9-414B-B673-3AACF8AE76AE}" srcOrd="1" destOrd="0" presId="urn:microsoft.com/office/officeart/2008/layout/HalfCircleOrganizationChart"/>
    <dgm:cxn modelId="{4733D4BB-C902-4D7B-8D46-BE9B719CEE86}" type="presParOf" srcId="{C13360E9-93FC-41DE-B6C6-870B5C37EB78}" destId="{CB7FB845-7E73-4952-8846-85DBCD30B4A0}" srcOrd="2" destOrd="0" presId="urn:microsoft.com/office/officeart/2008/layout/HalfCircleOrganizationChart"/>
    <dgm:cxn modelId="{D6751F98-FA25-4A59-9176-337E1AECF15D}" type="presParOf" srcId="{CB7FB845-7E73-4952-8846-85DBCD30B4A0}" destId="{845A7E1D-BA29-4057-A548-D276AD72B1AC}" srcOrd="0" destOrd="0" presId="urn:microsoft.com/office/officeart/2008/layout/HalfCircleOrganizationChart"/>
    <dgm:cxn modelId="{3FDFFB49-476A-4A46-852E-75E83943BAB0}" type="presParOf" srcId="{CB7FB845-7E73-4952-8846-85DBCD30B4A0}" destId="{1607E0AB-33F4-4609-A53E-75A49B5B9EAE}" srcOrd="1" destOrd="0" presId="urn:microsoft.com/office/officeart/2008/layout/HalfCircleOrganizationChart"/>
    <dgm:cxn modelId="{88CBA93A-14CD-4BF8-BB50-9C28C2A35106}" type="presParOf" srcId="{1607E0AB-33F4-4609-A53E-75A49B5B9EAE}" destId="{C26EE987-014A-4DE4-A8C4-DA545C3BD9E6}" srcOrd="0" destOrd="0" presId="urn:microsoft.com/office/officeart/2008/layout/HalfCircleOrganizationChart"/>
    <dgm:cxn modelId="{22977FB2-4489-44F4-9E76-7A46EF9011E3}" type="presParOf" srcId="{C26EE987-014A-4DE4-A8C4-DA545C3BD9E6}" destId="{F951103E-109A-457D-85B0-E16944B9810D}" srcOrd="0" destOrd="0" presId="urn:microsoft.com/office/officeart/2008/layout/HalfCircleOrganizationChart"/>
    <dgm:cxn modelId="{E99B2A9B-093F-4988-89EC-8BB6808FAEBE}" type="presParOf" srcId="{C26EE987-014A-4DE4-A8C4-DA545C3BD9E6}" destId="{47261763-747E-4997-981A-904B1FA09A85}" srcOrd="1" destOrd="0" presId="urn:microsoft.com/office/officeart/2008/layout/HalfCircleOrganizationChart"/>
    <dgm:cxn modelId="{0DFC25FA-C419-4791-8893-8823A33F65DD}" type="presParOf" srcId="{C26EE987-014A-4DE4-A8C4-DA545C3BD9E6}" destId="{6C6A13F9-518C-42C7-91FF-C5790E3EDF7B}" srcOrd="2" destOrd="0" presId="urn:microsoft.com/office/officeart/2008/layout/HalfCircleOrganizationChart"/>
    <dgm:cxn modelId="{73768A4C-6790-402E-9C19-3B3838D549F4}" type="presParOf" srcId="{C26EE987-014A-4DE4-A8C4-DA545C3BD9E6}" destId="{7521EBCC-95DD-484D-9D1B-0787F2242A4B}" srcOrd="3" destOrd="0" presId="urn:microsoft.com/office/officeart/2008/layout/HalfCircleOrganizationChart"/>
    <dgm:cxn modelId="{AD9A0F8F-862F-431D-BEFC-0ED0D58CF1BA}" type="presParOf" srcId="{1607E0AB-33F4-4609-A53E-75A49B5B9EAE}" destId="{266EDA8A-3118-400D-98F8-AF7665461DEE}" srcOrd="1" destOrd="0" presId="urn:microsoft.com/office/officeart/2008/layout/HalfCircleOrganizationChart"/>
    <dgm:cxn modelId="{E2B9AD88-E6D3-4261-A724-8C9CAC0053B1}" type="presParOf" srcId="{266EDA8A-3118-400D-98F8-AF7665461DEE}" destId="{B8D3489A-757E-49C8-8B89-15AA18115E64}" srcOrd="0" destOrd="0" presId="urn:microsoft.com/office/officeart/2008/layout/HalfCircleOrganizationChart"/>
    <dgm:cxn modelId="{918CD34B-CED6-4C0D-96DE-BDBCC564AF79}" type="presParOf" srcId="{266EDA8A-3118-400D-98F8-AF7665461DEE}" destId="{836EA9DA-B55A-4AC5-85A1-69FA678F72EB}" srcOrd="1" destOrd="0" presId="urn:microsoft.com/office/officeart/2008/layout/HalfCircleOrganizationChart"/>
    <dgm:cxn modelId="{C7765D21-894E-41E8-9ABA-4CA915C74447}" type="presParOf" srcId="{836EA9DA-B55A-4AC5-85A1-69FA678F72EB}" destId="{0B2447F3-4F4D-45FD-9D6B-2AFDBACBB17A}" srcOrd="0" destOrd="0" presId="urn:microsoft.com/office/officeart/2008/layout/HalfCircleOrganizationChart"/>
    <dgm:cxn modelId="{2731B48D-4A69-4171-99BA-48D50F84F57B}" type="presParOf" srcId="{0B2447F3-4F4D-45FD-9D6B-2AFDBACBB17A}" destId="{CEEDF789-4EFC-45CB-A721-7876D99EEBF2}" srcOrd="0" destOrd="0" presId="urn:microsoft.com/office/officeart/2008/layout/HalfCircleOrganizationChart"/>
    <dgm:cxn modelId="{D252044E-F481-437C-9AB5-35DF7C0F7CF8}" type="presParOf" srcId="{0B2447F3-4F4D-45FD-9D6B-2AFDBACBB17A}" destId="{AAC41D7A-61D0-422E-9EEA-2C6DF9D909FD}" srcOrd="1" destOrd="0" presId="urn:microsoft.com/office/officeart/2008/layout/HalfCircleOrganizationChart"/>
    <dgm:cxn modelId="{48F04565-C103-47EA-AC0D-27EBA75A79C8}" type="presParOf" srcId="{0B2447F3-4F4D-45FD-9D6B-2AFDBACBB17A}" destId="{760F103F-8F2F-496B-9532-93CF9CD6D436}" srcOrd="2" destOrd="0" presId="urn:microsoft.com/office/officeart/2008/layout/HalfCircleOrganizationChart"/>
    <dgm:cxn modelId="{447B612C-E985-4829-A817-0797B79E8BF9}" type="presParOf" srcId="{0B2447F3-4F4D-45FD-9D6B-2AFDBACBB17A}" destId="{0CD321F8-921C-4AE4-A168-6943CD78C8C3}" srcOrd="3" destOrd="0" presId="urn:microsoft.com/office/officeart/2008/layout/HalfCircleOrganizationChart"/>
    <dgm:cxn modelId="{8876C53E-26F7-41A7-A8D1-3B254ADF0945}" type="presParOf" srcId="{836EA9DA-B55A-4AC5-85A1-69FA678F72EB}" destId="{BF7A20D3-9BBC-4372-B92A-BAC02C62F749}" srcOrd="1" destOrd="0" presId="urn:microsoft.com/office/officeart/2008/layout/HalfCircleOrganizationChart"/>
    <dgm:cxn modelId="{1ED9CDBD-D060-4833-98C1-EA099DB7E381}" type="presParOf" srcId="{BF7A20D3-9BBC-4372-B92A-BAC02C62F749}" destId="{211CB528-066E-400A-BF5C-2871406623AB}" srcOrd="0" destOrd="0" presId="urn:microsoft.com/office/officeart/2008/layout/HalfCircleOrganizationChart"/>
    <dgm:cxn modelId="{8D0FB329-42EE-4EB0-8526-FF31FAA91AB8}" type="presParOf" srcId="{BF7A20D3-9BBC-4372-B92A-BAC02C62F749}" destId="{DE3D60E2-F67A-46CC-B7FB-A647C9181314}" srcOrd="1" destOrd="0" presId="urn:microsoft.com/office/officeart/2008/layout/HalfCircleOrganizationChart"/>
    <dgm:cxn modelId="{56718B68-4C3F-4E3E-9CAD-DCB42C494650}" type="presParOf" srcId="{DE3D60E2-F67A-46CC-B7FB-A647C9181314}" destId="{A524E0EA-C403-4054-AC38-805436612C58}" srcOrd="0" destOrd="0" presId="urn:microsoft.com/office/officeart/2008/layout/HalfCircleOrganizationChart"/>
    <dgm:cxn modelId="{9F967AD1-14E2-4C75-A4D3-D1389DDBAB9A}" type="presParOf" srcId="{A524E0EA-C403-4054-AC38-805436612C58}" destId="{B4793C2F-ED5F-41A9-AEED-C4CC813C90D6}" srcOrd="0" destOrd="0" presId="urn:microsoft.com/office/officeart/2008/layout/HalfCircleOrganizationChart"/>
    <dgm:cxn modelId="{2B9A6694-2DCA-4E95-BE51-6C2B9E77762F}" type="presParOf" srcId="{A524E0EA-C403-4054-AC38-805436612C58}" destId="{70CA9C52-A262-4855-B59E-674AD07ABE7A}" srcOrd="1" destOrd="0" presId="urn:microsoft.com/office/officeart/2008/layout/HalfCircleOrganizationChart"/>
    <dgm:cxn modelId="{C8FA1BE7-527D-4224-8988-69212A6FF95D}" type="presParOf" srcId="{A524E0EA-C403-4054-AC38-805436612C58}" destId="{DBFEA859-CE19-497F-96E6-B2CAED61131A}" srcOrd="2" destOrd="0" presId="urn:microsoft.com/office/officeart/2008/layout/HalfCircleOrganizationChart"/>
    <dgm:cxn modelId="{03D827DD-E1C6-4C48-AAE6-8C62A81528F9}" type="presParOf" srcId="{A524E0EA-C403-4054-AC38-805436612C58}" destId="{E028BC83-0061-4960-8BAA-468993459656}" srcOrd="3" destOrd="0" presId="urn:microsoft.com/office/officeart/2008/layout/HalfCircleOrganizationChart"/>
    <dgm:cxn modelId="{46856134-1986-485C-AC78-7395835CC8CD}" type="presParOf" srcId="{DE3D60E2-F67A-46CC-B7FB-A647C9181314}" destId="{8A479906-0E95-4B6B-B108-98366B253B12}" srcOrd="1" destOrd="0" presId="urn:microsoft.com/office/officeart/2008/layout/HalfCircleOrganizationChart"/>
    <dgm:cxn modelId="{99C09B5D-76BA-4E2F-9AF6-6DFFF3606E0D}" type="presParOf" srcId="{DE3D60E2-F67A-46CC-B7FB-A647C9181314}" destId="{D2CBCD25-9BC8-4DB1-9B6B-04EDD3213D4E}" srcOrd="2" destOrd="0" presId="urn:microsoft.com/office/officeart/2008/layout/HalfCircleOrganizationChart"/>
    <dgm:cxn modelId="{6E73DBF1-5434-4C4A-BB45-21F5E6446E95}" type="presParOf" srcId="{BF7A20D3-9BBC-4372-B92A-BAC02C62F749}" destId="{703C975C-D388-46AE-8BFF-4FFE8D9FF734}" srcOrd="2" destOrd="0" presId="urn:microsoft.com/office/officeart/2008/layout/HalfCircleOrganizationChart"/>
    <dgm:cxn modelId="{70E362CF-2D10-42E0-BFDB-12F99E2AD439}" type="presParOf" srcId="{BF7A20D3-9BBC-4372-B92A-BAC02C62F749}" destId="{1CD1FD0C-1BE7-4718-993B-BDF1FC836812}" srcOrd="3" destOrd="0" presId="urn:microsoft.com/office/officeart/2008/layout/HalfCircleOrganizationChart"/>
    <dgm:cxn modelId="{8E1A5316-D6CF-44CD-8174-272B3446754F}" type="presParOf" srcId="{1CD1FD0C-1BE7-4718-993B-BDF1FC836812}" destId="{1B2B09DD-FBA0-4BE2-8F9D-49E995B95B55}" srcOrd="0" destOrd="0" presId="urn:microsoft.com/office/officeart/2008/layout/HalfCircleOrganizationChart"/>
    <dgm:cxn modelId="{EB8ECFB5-FA46-4667-B969-DB2B792469DF}" type="presParOf" srcId="{1B2B09DD-FBA0-4BE2-8F9D-49E995B95B55}" destId="{45F46EBE-1B40-4B7F-B13B-D08D6A300D01}" srcOrd="0" destOrd="0" presId="urn:microsoft.com/office/officeart/2008/layout/HalfCircleOrganizationChart"/>
    <dgm:cxn modelId="{87C5CFE9-27EF-455E-942F-8012E0CDAFC3}" type="presParOf" srcId="{1B2B09DD-FBA0-4BE2-8F9D-49E995B95B55}" destId="{4DFC3E93-5B7F-47CA-894D-8D4B3ADF39F9}" srcOrd="1" destOrd="0" presId="urn:microsoft.com/office/officeart/2008/layout/HalfCircleOrganizationChart"/>
    <dgm:cxn modelId="{440754CA-F085-40F5-98D3-FE716279E6D1}" type="presParOf" srcId="{1B2B09DD-FBA0-4BE2-8F9D-49E995B95B55}" destId="{F7F6D6A6-365C-4BB4-B8A6-67F25AFD2671}" srcOrd="2" destOrd="0" presId="urn:microsoft.com/office/officeart/2008/layout/HalfCircleOrganizationChart"/>
    <dgm:cxn modelId="{6A6B6C12-5E27-47CD-8736-1DC26A3BB85B}" type="presParOf" srcId="{1B2B09DD-FBA0-4BE2-8F9D-49E995B95B55}" destId="{0C327EFF-52DC-45DD-BF5E-3218FBE28407}" srcOrd="3" destOrd="0" presId="urn:microsoft.com/office/officeart/2008/layout/HalfCircleOrganizationChart"/>
    <dgm:cxn modelId="{968B36F1-D366-4FB7-9E1D-B0BDAA4C7F53}" type="presParOf" srcId="{1CD1FD0C-1BE7-4718-993B-BDF1FC836812}" destId="{DC53F70D-2B8A-4BD1-A32D-017FEC298CDB}" srcOrd="1" destOrd="0" presId="urn:microsoft.com/office/officeart/2008/layout/HalfCircleOrganizationChart"/>
    <dgm:cxn modelId="{D3D7B31D-87C4-4836-B14A-23D8DDD65720}" type="presParOf" srcId="{1CD1FD0C-1BE7-4718-993B-BDF1FC836812}" destId="{9A2330AC-33C0-4B74-A46B-A316725EA159}" srcOrd="2" destOrd="0" presId="urn:microsoft.com/office/officeart/2008/layout/HalfCircleOrganizationChart"/>
    <dgm:cxn modelId="{1B71BFDA-CC1F-4683-831E-B0D1A64223F1}" type="presParOf" srcId="{BF7A20D3-9BBC-4372-B92A-BAC02C62F749}" destId="{BC9C944E-C94B-4047-865C-B51E3F9CC84C}" srcOrd="4" destOrd="0" presId="urn:microsoft.com/office/officeart/2008/layout/HalfCircleOrganizationChart"/>
    <dgm:cxn modelId="{8910981E-14C5-43C9-A82A-155B8D51CA32}" type="presParOf" srcId="{BF7A20D3-9BBC-4372-B92A-BAC02C62F749}" destId="{15447FBE-8E3F-427C-B354-AC6DAA1B880A}" srcOrd="5" destOrd="0" presId="urn:microsoft.com/office/officeart/2008/layout/HalfCircleOrganizationChart"/>
    <dgm:cxn modelId="{38022F37-C668-4BD9-9D7B-92F408F52273}" type="presParOf" srcId="{15447FBE-8E3F-427C-B354-AC6DAA1B880A}" destId="{F584C975-A1A3-4C4E-948E-309BE63571FD}" srcOrd="0" destOrd="0" presId="urn:microsoft.com/office/officeart/2008/layout/HalfCircleOrganizationChart"/>
    <dgm:cxn modelId="{5E9D4BEA-C2C2-4683-94A3-2BC37FE34623}" type="presParOf" srcId="{F584C975-A1A3-4C4E-948E-309BE63571FD}" destId="{7BD39754-CA61-4C81-BB08-2EE5BA0BB52E}" srcOrd="0" destOrd="0" presId="urn:microsoft.com/office/officeart/2008/layout/HalfCircleOrganizationChart"/>
    <dgm:cxn modelId="{1309E89D-6D19-42B5-AEBA-C0A7EFE5744F}" type="presParOf" srcId="{F584C975-A1A3-4C4E-948E-309BE63571FD}" destId="{43FAE294-955C-4888-857F-339379206F7B}" srcOrd="1" destOrd="0" presId="urn:microsoft.com/office/officeart/2008/layout/HalfCircleOrganizationChart"/>
    <dgm:cxn modelId="{8E3AA6FB-B9B7-40F7-8B55-B4AA8B684610}" type="presParOf" srcId="{F584C975-A1A3-4C4E-948E-309BE63571FD}" destId="{058DFE07-B8A5-48B8-8D5F-DFB1FCF137DE}" srcOrd="2" destOrd="0" presId="urn:microsoft.com/office/officeart/2008/layout/HalfCircleOrganizationChart"/>
    <dgm:cxn modelId="{E68A9C06-A77D-4BA8-85F4-FF4DC89EA811}" type="presParOf" srcId="{F584C975-A1A3-4C4E-948E-309BE63571FD}" destId="{0D3806FC-36F1-47B5-8E70-749EE6D04903}" srcOrd="3" destOrd="0" presId="urn:microsoft.com/office/officeart/2008/layout/HalfCircleOrganizationChart"/>
    <dgm:cxn modelId="{88EF315D-E94D-4072-8F41-4863BBE635A0}" type="presParOf" srcId="{15447FBE-8E3F-427C-B354-AC6DAA1B880A}" destId="{5FDB1270-77E1-4ECB-968D-2166AC0B5365}" srcOrd="1" destOrd="0" presId="urn:microsoft.com/office/officeart/2008/layout/HalfCircleOrganizationChart"/>
    <dgm:cxn modelId="{CE44E80A-C8F1-481E-8260-42A8CF56E1BD}" type="presParOf" srcId="{15447FBE-8E3F-427C-B354-AC6DAA1B880A}" destId="{C379D110-0BD6-4400-A5C4-584D3F4CF9C4}" srcOrd="2" destOrd="0" presId="urn:microsoft.com/office/officeart/2008/layout/HalfCircleOrganizationChart"/>
    <dgm:cxn modelId="{2033B842-E948-439E-A3BB-41F69F3D31AB}" type="presParOf" srcId="{BF7A20D3-9BBC-4372-B92A-BAC02C62F749}" destId="{ED8FEDDE-6340-4DAC-8EED-1B7976C47183}" srcOrd="6" destOrd="0" presId="urn:microsoft.com/office/officeart/2008/layout/HalfCircleOrganizationChart"/>
    <dgm:cxn modelId="{DCA3F296-DD62-4751-9E19-296A5DA87398}" type="presParOf" srcId="{BF7A20D3-9BBC-4372-B92A-BAC02C62F749}" destId="{4169AFF1-16DA-4F04-A9DB-74F52F0C8FC9}" srcOrd="7" destOrd="0" presId="urn:microsoft.com/office/officeart/2008/layout/HalfCircleOrganizationChart"/>
    <dgm:cxn modelId="{F22D73AC-8953-4FE9-8462-9B87CBD340A1}" type="presParOf" srcId="{4169AFF1-16DA-4F04-A9DB-74F52F0C8FC9}" destId="{CE038C6C-0250-42F1-B40E-68F94DD82AF0}" srcOrd="0" destOrd="0" presId="urn:microsoft.com/office/officeart/2008/layout/HalfCircleOrganizationChart"/>
    <dgm:cxn modelId="{140EB2D3-CD1E-426D-8B1D-BD6BAB63197B}" type="presParOf" srcId="{CE038C6C-0250-42F1-B40E-68F94DD82AF0}" destId="{2FD3DE5F-C19B-4518-BC66-875E36080D8C}" srcOrd="0" destOrd="0" presId="urn:microsoft.com/office/officeart/2008/layout/HalfCircleOrganizationChart"/>
    <dgm:cxn modelId="{57B7DAED-AF28-4EDF-921F-7A443247D911}" type="presParOf" srcId="{CE038C6C-0250-42F1-B40E-68F94DD82AF0}" destId="{18EE87CB-989E-4068-9619-E2A7F78D6026}" srcOrd="1" destOrd="0" presId="urn:microsoft.com/office/officeart/2008/layout/HalfCircleOrganizationChart"/>
    <dgm:cxn modelId="{EA223673-6B5C-40C3-9CDF-F0FB7E2A0ADD}" type="presParOf" srcId="{CE038C6C-0250-42F1-B40E-68F94DD82AF0}" destId="{42B6FD8C-FD51-4CE1-B54C-5CA2A984A35B}" srcOrd="2" destOrd="0" presId="urn:microsoft.com/office/officeart/2008/layout/HalfCircleOrganizationChart"/>
    <dgm:cxn modelId="{E0D96D13-A991-4DB5-B158-6BB28EC210D4}" type="presParOf" srcId="{CE038C6C-0250-42F1-B40E-68F94DD82AF0}" destId="{DD4BFD1E-72CE-491B-9606-703037416691}" srcOrd="3" destOrd="0" presId="urn:microsoft.com/office/officeart/2008/layout/HalfCircleOrganizationChart"/>
    <dgm:cxn modelId="{84FE7D1A-0890-4520-9DD8-13517481CCAD}" type="presParOf" srcId="{4169AFF1-16DA-4F04-A9DB-74F52F0C8FC9}" destId="{326B89A1-B4A1-4BB8-9304-9F379F85C689}" srcOrd="1" destOrd="0" presId="urn:microsoft.com/office/officeart/2008/layout/HalfCircleOrganizationChart"/>
    <dgm:cxn modelId="{7874ACB9-2AF0-4672-8572-1D471096F630}" type="presParOf" srcId="{4169AFF1-16DA-4F04-A9DB-74F52F0C8FC9}" destId="{DD7F2E01-A929-4745-9378-52CF368A302B}" srcOrd="2" destOrd="0" presId="urn:microsoft.com/office/officeart/2008/layout/HalfCircleOrganizationChart"/>
    <dgm:cxn modelId="{4EBA3A58-6DAD-4A8F-B37A-847838EE563D}" type="presParOf" srcId="{836EA9DA-B55A-4AC5-85A1-69FA678F72EB}" destId="{16B4790E-EB48-4B89-8DF6-A0F0A2CE13D0}" srcOrd="2" destOrd="0" presId="urn:microsoft.com/office/officeart/2008/layout/HalfCircleOrganizationChart"/>
    <dgm:cxn modelId="{1D322E35-03A0-4253-B5BD-3BE85E307EF8}" type="presParOf" srcId="{1607E0AB-33F4-4609-A53E-75A49B5B9EAE}" destId="{E5CB3BE0-972C-4C09-806F-08A9F155661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FEDDE-6340-4DAC-8EED-1B7976C47183}">
      <dsp:nvSpPr>
        <dsp:cNvPr id="0" name=""/>
        <dsp:cNvSpPr/>
      </dsp:nvSpPr>
      <dsp:spPr>
        <a:xfrm>
          <a:off x="4052934" y="2506337"/>
          <a:ext cx="2609260" cy="12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157"/>
              </a:lnTo>
              <a:lnTo>
                <a:pt x="2609260" y="12251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C944E-C94B-4047-865C-B51E3F9CC84C}">
      <dsp:nvSpPr>
        <dsp:cNvPr id="0" name=""/>
        <dsp:cNvSpPr/>
      </dsp:nvSpPr>
      <dsp:spPr>
        <a:xfrm>
          <a:off x="4052934" y="2506337"/>
          <a:ext cx="398416" cy="1866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126"/>
              </a:lnTo>
              <a:lnTo>
                <a:pt x="398416" y="1866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C975C-D388-46AE-8BFF-4FFE8D9FF734}">
      <dsp:nvSpPr>
        <dsp:cNvPr id="0" name=""/>
        <dsp:cNvSpPr/>
      </dsp:nvSpPr>
      <dsp:spPr>
        <a:xfrm>
          <a:off x="2158144" y="2506337"/>
          <a:ext cx="1894790" cy="1867148"/>
        </a:xfrm>
        <a:custGeom>
          <a:avLst/>
          <a:gdLst/>
          <a:ahLst/>
          <a:cxnLst/>
          <a:rect l="0" t="0" r="0" b="0"/>
          <a:pathLst>
            <a:path>
              <a:moveTo>
                <a:pt x="1894790" y="0"/>
              </a:moveTo>
              <a:lnTo>
                <a:pt x="1894790" y="1867148"/>
              </a:lnTo>
              <a:lnTo>
                <a:pt x="0" y="18671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CB528-066E-400A-BF5C-2871406623AB}">
      <dsp:nvSpPr>
        <dsp:cNvPr id="0" name=""/>
        <dsp:cNvSpPr/>
      </dsp:nvSpPr>
      <dsp:spPr>
        <a:xfrm>
          <a:off x="2667138" y="2506337"/>
          <a:ext cx="1385796" cy="476679"/>
        </a:xfrm>
        <a:custGeom>
          <a:avLst/>
          <a:gdLst/>
          <a:ahLst/>
          <a:cxnLst/>
          <a:rect l="0" t="0" r="0" b="0"/>
          <a:pathLst>
            <a:path>
              <a:moveTo>
                <a:pt x="1385796" y="0"/>
              </a:moveTo>
              <a:lnTo>
                <a:pt x="1385796" y="476679"/>
              </a:lnTo>
              <a:lnTo>
                <a:pt x="0" y="4766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3489A-757E-49C8-8B89-15AA18115E64}">
      <dsp:nvSpPr>
        <dsp:cNvPr id="0" name=""/>
        <dsp:cNvSpPr/>
      </dsp:nvSpPr>
      <dsp:spPr>
        <a:xfrm>
          <a:off x="2913359" y="1629663"/>
          <a:ext cx="1139574" cy="302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810"/>
              </a:lnTo>
              <a:lnTo>
                <a:pt x="1139574" y="261810"/>
              </a:lnTo>
              <a:lnTo>
                <a:pt x="1139574" y="3026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A7E1D-BA29-4057-A548-D276AD72B1AC}">
      <dsp:nvSpPr>
        <dsp:cNvPr id="0" name=""/>
        <dsp:cNvSpPr/>
      </dsp:nvSpPr>
      <dsp:spPr>
        <a:xfrm>
          <a:off x="3277703" y="1058607"/>
          <a:ext cx="2031254" cy="246541"/>
        </a:xfrm>
        <a:custGeom>
          <a:avLst/>
          <a:gdLst/>
          <a:ahLst/>
          <a:cxnLst/>
          <a:rect l="0" t="0" r="0" b="0"/>
          <a:pathLst>
            <a:path>
              <a:moveTo>
                <a:pt x="2031254" y="0"/>
              </a:moveTo>
              <a:lnTo>
                <a:pt x="2031254" y="246541"/>
              </a:lnTo>
              <a:lnTo>
                <a:pt x="0" y="2465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BB89D-465F-435C-98C6-9F224C72D3F3}">
      <dsp:nvSpPr>
        <dsp:cNvPr id="0" name=""/>
        <dsp:cNvSpPr/>
      </dsp:nvSpPr>
      <dsp:spPr>
        <a:xfrm>
          <a:off x="4893220" y="437273"/>
          <a:ext cx="831474" cy="62133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96775-E50B-45AA-8C20-053AA94F329E}">
      <dsp:nvSpPr>
        <dsp:cNvPr id="0" name=""/>
        <dsp:cNvSpPr/>
      </dsp:nvSpPr>
      <dsp:spPr>
        <a:xfrm>
          <a:off x="4893220" y="437273"/>
          <a:ext cx="831474" cy="62133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919B6-C05A-4A3A-BB30-DC8579206D5C}">
      <dsp:nvSpPr>
        <dsp:cNvPr id="0" name=""/>
        <dsp:cNvSpPr/>
      </dsp:nvSpPr>
      <dsp:spPr>
        <a:xfrm>
          <a:off x="4477482" y="549113"/>
          <a:ext cx="1662949" cy="3976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noProof="0" dirty="0">
              <a:solidFill>
                <a:schemeClr val="accent1">
                  <a:lumMod val="50000"/>
                </a:schemeClr>
              </a:solidFill>
            </a:rPr>
            <a:t>Juleandro Barosa</a:t>
          </a:r>
          <a:endParaRPr lang="pt-BR" sz="1400" b="1" kern="1200" noProof="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noProof="0" dirty="0">
              <a:solidFill>
                <a:schemeClr val="accent1">
                  <a:lumMod val="50000"/>
                </a:schemeClr>
              </a:solidFill>
            </a:rPr>
            <a:t>Dir. Comercial &amp; Estratégico</a:t>
          </a:r>
        </a:p>
      </dsp:txBody>
      <dsp:txXfrm>
        <a:off x="4477482" y="549113"/>
        <a:ext cx="1662949" cy="397653"/>
      </dsp:txXfrm>
    </dsp:sp>
    <dsp:sp modelId="{47261763-747E-4997-981A-904B1FA09A85}">
      <dsp:nvSpPr>
        <dsp:cNvPr id="0" name=""/>
        <dsp:cNvSpPr/>
      </dsp:nvSpPr>
      <dsp:spPr>
        <a:xfrm>
          <a:off x="2433961" y="1032778"/>
          <a:ext cx="958797" cy="59688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A13F9-518C-42C7-91FF-C5790E3EDF7B}">
      <dsp:nvSpPr>
        <dsp:cNvPr id="0" name=""/>
        <dsp:cNvSpPr/>
      </dsp:nvSpPr>
      <dsp:spPr>
        <a:xfrm>
          <a:off x="2433961" y="1032778"/>
          <a:ext cx="958797" cy="59688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1103E-109A-457D-85B0-E16944B9810D}">
      <dsp:nvSpPr>
        <dsp:cNvPr id="0" name=""/>
        <dsp:cNvSpPr/>
      </dsp:nvSpPr>
      <dsp:spPr>
        <a:xfrm>
          <a:off x="1954562" y="1140217"/>
          <a:ext cx="1917595" cy="3820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noProof="0" dirty="0">
              <a:solidFill>
                <a:schemeClr val="accent1">
                  <a:lumMod val="50000"/>
                </a:schemeClr>
              </a:solidFill>
            </a:rPr>
            <a:t>Andreza Simões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noProof="0" dirty="0">
              <a:solidFill>
                <a:schemeClr val="accent1">
                  <a:lumMod val="50000"/>
                </a:schemeClr>
              </a:solidFill>
            </a:rPr>
            <a:t>Gerente Regional</a:t>
          </a:r>
          <a:endParaRPr lang="pt-BR" sz="1400" i="1" kern="1200" noProof="0" dirty="0">
            <a:solidFill>
              <a:schemeClr val="accent1">
                <a:lumMod val="50000"/>
              </a:schemeClr>
            </a:solidFill>
          </a:endParaRPr>
        </a:p>
      </dsp:txBody>
      <dsp:txXfrm>
        <a:off x="1954562" y="1140217"/>
        <a:ext cx="1917595" cy="382006"/>
      </dsp:txXfrm>
    </dsp:sp>
    <dsp:sp modelId="{AAC41D7A-61D0-422E-9EEA-2C6DF9D909FD}">
      <dsp:nvSpPr>
        <dsp:cNvPr id="0" name=""/>
        <dsp:cNvSpPr/>
      </dsp:nvSpPr>
      <dsp:spPr>
        <a:xfrm>
          <a:off x="3626740" y="1932342"/>
          <a:ext cx="852387" cy="57399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F103F-8F2F-496B-9532-93CF9CD6D436}">
      <dsp:nvSpPr>
        <dsp:cNvPr id="0" name=""/>
        <dsp:cNvSpPr/>
      </dsp:nvSpPr>
      <dsp:spPr>
        <a:xfrm>
          <a:off x="3626740" y="1932342"/>
          <a:ext cx="852387" cy="57399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DF789-4EFC-45CB-A721-7876D99EEBF2}">
      <dsp:nvSpPr>
        <dsp:cNvPr id="0" name=""/>
        <dsp:cNvSpPr/>
      </dsp:nvSpPr>
      <dsp:spPr>
        <a:xfrm>
          <a:off x="3200547" y="2035661"/>
          <a:ext cx="1704775" cy="3673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accent1">
                  <a:lumMod val="50000"/>
                </a:schemeClr>
              </a:solidFill>
            </a:rPr>
            <a:t>Adilson Chaves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1" kern="1200" noProof="0" dirty="0">
              <a:solidFill>
                <a:schemeClr val="accent1">
                  <a:lumMod val="50000"/>
                </a:schemeClr>
              </a:solidFill>
            </a:rPr>
            <a:t>Coordenador Geral</a:t>
          </a:r>
          <a:endParaRPr lang="pt-BR" sz="1400" kern="1200" noProof="0" dirty="0">
            <a:solidFill>
              <a:schemeClr val="accent1">
                <a:lumMod val="50000"/>
              </a:schemeClr>
            </a:solidFill>
          </a:endParaRPr>
        </a:p>
      </dsp:txBody>
      <dsp:txXfrm>
        <a:off x="3200547" y="2035661"/>
        <a:ext cx="1704775" cy="367356"/>
      </dsp:txXfrm>
    </dsp:sp>
    <dsp:sp modelId="{70CA9C52-A262-4855-B59E-674AD07ABE7A}">
      <dsp:nvSpPr>
        <dsp:cNvPr id="0" name=""/>
        <dsp:cNvSpPr/>
      </dsp:nvSpPr>
      <dsp:spPr>
        <a:xfrm>
          <a:off x="2108560" y="2565096"/>
          <a:ext cx="634746" cy="84357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EA859-CE19-497F-96E6-B2CAED61131A}">
      <dsp:nvSpPr>
        <dsp:cNvPr id="0" name=""/>
        <dsp:cNvSpPr/>
      </dsp:nvSpPr>
      <dsp:spPr>
        <a:xfrm>
          <a:off x="2108560" y="2565096"/>
          <a:ext cx="634746" cy="84357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93C2F-ED5F-41A9-AEED-C4CC813C90D6}">
      <dsp:nvSpPr>
        <dsp:cNvPr id="0" name=""/>
        <dsp:cNvSpPr/>
      </dsp:nvSpPr>
      <dsp:spPr>
        <a:xfrm>
          <a:off x="1791187" y="2716940"/>
          <a:ext cx="1269493" cy="5398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noProof="0" dirty="0">
              <a:solidFill>
                <a:schemeClr val="accent1">
                  <a:lumMod val="50000"/>
                </a:schemeClr>
              </a:solidFill>
            </a:rPr>
            <a:t>Karen Resende</a:t>
          </a:r>
          <a:br>
            <a:rPr lang="pt-BR" sz="1400" kern="1200" noProof="0" dirty="0">
              <a:solidFill>
                <a:schemeClr val="accent1">
                  <a:lumMod val="50000"/>
                </a:schemeClr>
              </a:solidFill>
            </a:rPr>
          </a:br>
          <a:r>
            <a:rPr lang="pt-BR" sz="1400" kern="1200" noProof="0" dirty="0">
              <a:solidFill>
                <a:schemeClr val="accent1">
                  <a:lumMod val="50000"/>
                </a:schemeClr>
              </a:solidFill>
            </a:rPr>
            <a:t>Ger. Novas Contas</a:t>
          </a:r>
        </a:p>
      </dsp:txBody>
      <dsp:txXfrm>
        <a:off x="1791187" y="2716940"/>
        <a:ext cx="1269493" cy="539890"/>
      </dsp:txXfrm>
    </dsp:sp>
    <dsp:sp modelId="{4DFC3E93-5B7F-47CA-894D-8D4B3ADF39F9}">
      <dsp:nvSpPr>
        <dsp:cNvPr id="0" name=""/>
        <dsp:cNvSpPr/>
      </dsp:nvSpPr>
      <dsp:spPr>
        <a:xfrm>
          <a:off x="1515896" y="4032976"/>
          <a:ext cx="729826" cy="71237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6D6A6-365C-4BB4-B8A6-67F25AFD2671}">
      <dsp:nvSpPr>
        <dsp:cNvPr id="0" name=""/>
        <dsp:cNvSpPr/>
      </dsp:nvSpPr>
      <dsp:spPr>
        <a:xfrm>
          <a:off x="1515896" y="4032976"/>
          <a:ext cx="729826" cy="71237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46EBE-1B40-4B7F-B13B-D08D6A300D01}">
      <dsp:nvSpPr>
        <dsp:cNvPr id="0" name=""/>
        <dsp:cNvSpPr/>
      </dsp:nvSpPr>
      <dsp:spPr>
        <a:xfrm>
          <a:off x="1150983" y="4161203"/>
          <a:ext cx="1459653" cy="4559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noProof="0" dirty="0">
              <a:solidFill>
                <a:schemeClr val="accent1">
                  <a:lumMod val="50000"/>
                </a:schemeClr>
              </a:solidFill>
            </a:rPr>
            <a:t>Jéssica Cavasotto</a:t>
          </a:r>
          <a:br>
            <a:rPr lang="pt-BR" sz="1400" kern="1200" noProof="0" dirty="0">
              <a:solidFill>
                <a:schemeClr val="accent1">
                  <a:lumMod val="50000"/>
                </a:schemeClr>
              </a:solidFill>
            </a:rPr>
          </a:br>
          <a:r>
            <a:rPr lang="pt-BR" sz="1400" kern="1200" noProof="0" dirty="0">
              <a:solidFill>
                <a:schemeClr val="accent1">
                  <a:lumMod val="50000"/>
                </a:schemeClr>
              </a:solidFill>
            </a:rPr>
            <a:t>Gerente de Relac. Interno</a:t>
          </a:r>
        </a:p>
      </dsp:txBody>
      <dsp:txXfrm>
        <a:off x="1150983" y="4161203"/>
        <a:ext cx="1459653" cy="455919"/>
      </dsp:txXfrm>
    </dsp:sp>
    <dsp:sp modelId="{43FAE294-955C-4888-857F-339379206F7B}">
      <dsp:nvSpPr>
        <dsp:cNvPr id="0" name=""/>
        <dsp:cNvSpPr/>
      </dsp:nvSpPr>
      <dsp:spPr>
        <a:xfrm>
          <a:off x="4347866" y="4065077"/>
          <a:ext cx="862375" cy="65623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DFE07-B8A5-48B8-8D5F-DFB1FCF137DE}">
      <dsp:nvSpPr>
        <dsp:cNvPr id="0" name=""/>
        <dsp:cNvSpPr/>
      </dsp:nvSpPr>
      <dsp:spPr>
        <a:xfrm>
          <a:off x="4347866" y="4065077"/>
          <a:ext cx="862375" cy="65623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39754-CA61-4C81-BB08-2EE5BA0BB52E}">
      <dsp:nvSpPr>
        <dsp:cNvPr id="0" name=""/>
        <dsp:cNvSpPr/>
      </dsp:nvSpPr>
      <dsp:spPr>
        <a:xfrm>
          <a:off x="3916678" y="4183199"/>
          <a:ext cx="1724750" cy="4199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1">
                  <a:lumMod val="50000"/>
                </a:schemeClr>
              </a:solidFill>
            </a:rPr>
            <a:t>Joice Carvalho</a:t>
          </a:r>
          <a:br>
            <a:rPr lang="en-US" sz="1400" kern="1200" dirty="0">
              <a:solidFill>
                <a:schemeClr val="accent1">
                  <a:lumMod val="50000"/>
                </a:schemeClr>
              </a:solidFill>
            </a:rPr>
          </a:br>
          <a:r>
            <a:rPr lang="en-US" sz="1400" kern="1200" dirty="0">
              <a:solidFill>
                <a:schemeClr val="accent1">
                  <a:lumMod val="50000"/>
                </a:schemeClr>
              </a:solidFill>
            </a:rPr>
            <a:t>Customer Success</a:t>
          </a:r>
          <a:endParaRPr lang="pt-BR" sz="1400" kern="1200" noProof="0" dirty="0">
            <a:solidFill>
              <a:schemeClr val="accent1">
                <a:lumMod val="50000"/>
              </a:schemeClr>
            </a:solidFill>
          </a:endParaRPr>
        </a:p>
      </dsp:txBody>
      <dsp:txXfrm>
        <a:off x="3916678" y="4183199"/>
        <a:ext cx="1724750" cy="419989"/>
      </dsp:txXfrm>
    </dsp:sp>
    <dsp:sp modelId="{18EE87CB-989E-4068-9619-E2A7F78D6026}">
      <dsp:nvSpPr>
        <dsp:cNvPr id="0" name=""/>
        <dsp:cNvSpPr/>
      </dsp:nvSpPr>
      <dsp:spPr>
        <a:xfrm>
          <a:off x="6556177" y="2895332"/>
          <a:ext cx="883480" cy="155246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6FD8C-FD51-4CE1-B54C-5CA2A984A35B}">
      <dsp:nvSpPr>
        <dsp:cNvPr id="0" name=""/>
        <dsp:cNvSpPr/>
      </dsp:nvSpPr>
      <dsp:spPr>
        <a:xfrm>
          <a:off x="6556177" y="2895332"/>
          <a:ext cx="883480" cy="155246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3DE5F-C19B-4518-BC66-875E36080D8C}">
      <dsp:nvSpPr>
        <dsp:cNvPr id="0" name=""/>
        <dsp:cNvSpPr/>
      </dsp:nvSpPr>
      <dsp:spPr>
        <a:xfrm>
          <a:off x="6114437" y="3174775"/>
          <a:ext cx="1766961" cy="9935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rPr>
            <a:t>Tatiane Gomes</a:t>
          </a:r>
          <a:br>
            <a:rPr lang="pt-BR" sz="1400" b="1" kern="1200" noProof="0" dirty="0">
              <a:solidFill>
                <a:schemeClr val="accent1">
                  <a:lumMod val="50000"/>
                </a:schemeClr>
              </a:solidFill>
            </a:rPr>
          </a:br>
          <a:r>
            <a:rPr lang="pt-BR" sz="1400" b="1" kern="1200" noProof="0" dirty="0">
              <a:solidFill>
                <a:schemeClr val="accent1">
                  <a:lumMod val="50000"/>
                </a:schemeClr>
              </a:solidFill>
            </a:rPr>
            <a:t>CS – Customer Success para os </a:t>
          </a:r>
          <a:r>
            <a:rPr lang="pt-BR" sz="1400" b="1" kern="1200" noProof="0" dirty="0">
              <a:solidFill>
                <a:srgbClr val="0070C0"/>
              </a:solidFill>
            </a:rPr>
            <a:t>parceiros</a:t>
          </a:r>
          <a:endParaRPr lang="pt-BR" sz="1400" b="1" i="1" kern="1200" noProof="0" dirty="0">
            <a:solidFill>
              <a:srgbClr val="0070C0"/>
            </a:solidFill>
          </a:endParaRPr>
        </a:p>
      </dsp:txBody>
      <dsp:txXfrm>
        <a:off x="6114437" y="3174775"/>
        <a:ext cx="1766961" cy="993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4D7D-570F-45EA-8A48-5B229BBA67D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92B08-2775-4ECB-8D8A-189B69ACBA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2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Compradores/investidores de imóvel , padarias, </a:t>
            </a:r>
            <a:r>
              <a:rPr lang="pt-BR" noProof="0" dirty="0" err="1"/>
              <a:t>medicos</a:t>
            </a:r>
            <a:r>
              <a:rPr lang="pt-BR" noProof="0" dirty="0"/>
              <a:t>, dentistas, fábricas, Advogados, estudantes, etc.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92B08-2775-4ECB-8D8A-189B69ACBA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Investidor Brasileiro ou estrangeiro / Pessoas que fazem repatriações / Exportadores e </a:t>
            </a:r>
            <a:r>
              <a:rPr lang="pt-BR" noProof="0" dirty="0" err="1"/>
              <a:t>iprtadores</a:t>
            </a:r>
            <a:r>
              <a:rPr lang="pt-BR" noProof="0" dirty="0"/>
              <a:t>, jogadores de futebol que jogam na Europa, donos de pequenas empresas com negócio no exterior, </a:t>
            </a:r>
            <a:r>
              <a:rPr lang="pt-BR" noProof="0" dirty="0" err="1"/>
              <a:t>etc</a:t>
            </a:r>
            <a:r>
              <a:rPr lang="pt-BR" noProof="0" dirty="0"/>
              <a:t>…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92B08-2775-4ECB-8D8A-189B69ACBA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214BA-5CDF-4BF3-97BD-51A653564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49D067-B61D-452B-B81D-04F33593B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04DF7A-AD7D-4238-AABB-414F5DBE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3F18-E3E8-47F3-9B93-55B96001B2C3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1590BC-C7E1-4FA3-9C7C-34C8D044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B7F20A-C472-41CA-82CE-92C16FA6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82-139E-4CCA-9A92-80AA149F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08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B3EB6-2FA6-4EA0-9584-ADC3ED52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36000DD-9A78-49F2-9BC0-206D7EA3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20A0AD-FEB6-4986-9B84-378A5CE5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3F18-E3E8-47F3-9B93-55B96001B2C3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2B1379-8445-4C2D-96ED-91891A97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A50FF2-5311-4132-8879-0358D447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82-139E-4CCA-9A92-80AA149F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51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DE7BAB-DD0F-4A40-87D9-1A881C4F5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EB797C-64D3-4990-804F-89D0D20CD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ADEC33-AD69-4D04-9CE7-5CBB29DA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3F18-E3E8-47F3-9B93-55B96001B2C3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0CA8FC-B7AA-40DC-9510-07104A91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FA25E1-65A0-4C06-A256-99EB9C31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82-139E-4CCA-9A92-80AA149F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23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CE5E2ED-B986-4F14-A9E1-E142CF38F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2627692"/>
            <a:ext cx="5029200" cy="141090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2BD8D8B-9CB7-4237-90B1-6542B0AA12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9" y="0"/>
            <a:ext cx="2816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9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85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3A485-5D11-43D7-8DAA-C4EF82A3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4E7EF7-63C7-470B-BAFB-2210BD6F6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B1EBE7-9BEA-4947-8ADD-AF7A3B42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3F18-E3E8-47F3-9B93-55B96001B2C3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9E38D5-FD01-4406-823B-AE7DDD5B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9DF080-684C-48E9-ACFB-580A2A54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82-139E-4CCA-9A92-80AA149F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57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E7B9E-C3BA-49E0-9117-0A8180AC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9BD382-97C2-407A-844D-AD7E967B2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150335-305E-4A0A-86E0-A9AF8304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3F18-E3E8-47F3-9B93-55B96001B2C3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143770-8A7D-44D3-AC47-C1FD34E3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91CB3A-0AAF-44DD-BDA6-32A6511E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82-139E-4CCA-9A92-80AA149F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87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89648-1064-4192-A25C-5ED4CA7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F8A0D2-F052-466C-9095-D263C17B2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B401E9-FECE-4512-B4F4-A3E1E7DB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C34118-9061-419E-BBF2-5C9EE865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3F18-E3E8-47F3-9B93-55B96001B2C3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F13348-5FF6-4505-9478-032BA625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6E02B9-31E8-431A-99F0-B848269A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82-139E-4CCA-9A92-80AA149F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14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58289-60A5-46C3-A193-CA3E136A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AA540C-278D-4550-B435-1E57CBBEE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F7576E-CE7D-4735-93B1-A8E20ACC7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98515A-E719-4D81-A9F1-8DF492390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B525CF-32F0-4D86-B371-123B285A2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3E46864-708F-4484-B9F1-10DF81C7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3F18-E3E8-47F3-9B93-55B96001B2C3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FCD521-1F20-4B2B-833F-0300AFF8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2CB8CC1-7679-48CB-9ACE-8A2A9B02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82-139E-4CCA-9A92-80AA149F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53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158DA-85F9-4C5D-9860-AEBB98E0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B27BEF-B18C-4C60-87D9-0AC871BA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3F18-E3E8-47F3-9B93-55B96001B2C3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CC65EE9-D094-4B3C-B229-6696C8B9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92E96A-2B6D-4473-B5B2-CDDCAC49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82-139E-4CCA-9A92-80AA149F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11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0555FEC-3CF9-40BD-99D8-2AFCD7C8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3F18-E3E8-47F3-9B93-55B96001B2C3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B7765F-602B-47EA-BDDB-BBB12F83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E0FA42-8437-4FEE-8313-79097330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82-139E-4CCA-9A92-80AA149F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76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E30CE-0BBB-479E-8E68-F475EBA2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489AC3-9832-4806-B601-02223301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F72654-4601-4225-8C19-EED6E5A61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0535DC-CF39-4CEC-ABA3-F827FC4B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3F18-E3E8-47F3-9B93-55B96001B2C3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423E31-F673-4726-AFD7-72DB2939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5A05AB-D271-4CD0-8152-8315A281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82-139E-4CCA-9A92-80AA149F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6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43831-97A6-4DDE-8634-3E65620B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ACE9B40-2615-4831-9E9A-2A5F8A492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28D1E0-EC83-4E83-8C5D-273F21FB4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59F507-FD9F-4FB9-A4B6-A17A4216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3F18-E3E8-47F3-9B93-55B96001B2C3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7A4E34-0B71-4180-B7A6-BA694B19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7B4307-3144-4651-8364-65584FEB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82-139E-4CCA-9A92-80AA149F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06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1B6BCCB-F0F4-46F0-9161-06730D7F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177AE7-FC94-4B30-BFA5-0C6A094A1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6CA28A-7EAC-4DFA-8E68-E68BBD31F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3F18-E3E8-47F3-9B93-55B96001B2C3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3AEE3D-D2D0-4D74-B3B2-C61144488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F3346F-B55A-4E93-BB3A-FA15D7779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54382-139E-4CCA-9A92-80AA149F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15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1188625" y="442590"/>
            <a:ext cx="20839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10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‹nº›</a:t>
            </a:fld>
            <a:endParaRPr lang="en-US" sz="140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369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43.pn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43.png"/><Relationship Id="rId4" Type="http://schemas.openxmlformats.org/officeDocument/2006/relationships/image" Target="../media/image46.sv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png"/><Relationship Id="rId7" Type="http://schemas.openxmlformats.org/officeDocument/2006/relationships/image" Target="../media/image70.emf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11" Type="http://schemas.openxmlformats.org/officeDocument/2006/relationships/image" Target="../media/image4.png"/><Relationship Id="rId5" Type="http://schemas.openxmlformats.org/officeDocument/2006/relationships/image" Target="../media/image68.emf"/><Relationship Id="rId10" Type="http://schemas.openxmlformats.org/officeDocument/2006/relationships/image" Target="../media/image73.emf"/><Relationship Id="rId4" Type="http://schemas.openxmlformats.org/officeDocument/2006/relationships/image" Target="../media/image67.svg"/><Relationship Id="rId9" Type="http://schemas.openxmlformats.org/officeDocument/2006/relationships/image" Target="../media/image7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4.png"/><Relationship Id="rId4" Type="http://schemas.openxmlformats.org/officeDocument/2006/relationships/image" Target="../media/image7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emf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emf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emf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jpe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gif"/><Relationship Id="rId25" Type="http://schemas.openxmlformats.org/officeDocument/2006/relationships/image" Target="../media/image38.png"/><Relationship Id="rId2" Type="http://schemas.openxmlformats.org/officeDocument/2006/relationships/image" Target="../media/image15.jp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jpeg"/><Relationship Id="rId30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378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29">
            <a:extLst>
              <a:ext uri="{FF2B5EF4-FFF2-40B4-BE49-F238E27FC236}">
                <a16:creationId xmlns:a16="http://schemas.microsoft.com/office/drawing/2014/main" id="{F36260AD-A981-4FF0-A7E0-7F676E180033}"/>
              </a:ext>
            </a:extLst>
          </p:cNvPr>
          <p:cNvCxnSpPr>
            <a:cxnSpLocks/>
            <a:stCxn id="22" idx="3"/>
            <a:endCxn id="26" idx="5"/>
          </p:cNvCxnSpPr>
          <p:nvPr/>
        </p:nvCxnSpPr>
        <p:spPr>
          <a:xfrm flipH="1">
            <a:off x="6466172" y="4102891"/>
            <a:ext cx="3146239" cy="19908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39">
            <a:extLst>
              <a:ext uri="{FF2B5EF4-FFF2-40B4-BE49-F238E27FC236}">
                <a16:creationId xmlns:a16="http://schemas.microsoft.com/office/drawing/2014/main" id="{FCE309AB-59B0-4980-9E3A-6DBBE5BFE3EA}"/>
              </a:ext>
            </a:extLst>
          </p:cNvPr>
          <p:cNvCxnSpPr>
            <a:cxnSpLocks/>
            <a:stCxn id="25" idx="1"/>
            <a:endCxn id="4" idx="4"/>
          </p:cNvCxnSpPr>
          <p:nvPr/>
        </p:nvCxnSpPr>
        <p:spPr>
          <a:xfrm rot="10800000">
            <a:off x="949127" y="2116106"/>
            <a:ext cx="1342401" cy="3821431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8E5E24A9-123F-1244-94D4-D5CF4B2EA353}"/>
              </a:ext>
            </a:extLst>
          </p:cNvPr>
          <p:cNvCxnSpPr>
            <a:cxnSpLocks/>
            <a:stCxn id="16" idx="2"/>
            <a:endCxn id="22" idx="1"/>
          </p:cNvCxnSpPr>
          <p:nvPr/>
        </p:nvCxnSpPr>
        <p:spPr>
          <a:xfrm rot="5400000">
            <a:off x="9864203" y="2136513"/>
            <a:ext cx="1243618" cy="130807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9">
            <a:extLst>
              <a:ext uri="{FF2B5EF4-FFF2-40B4-BE49-F238E27FC236}">
                <a16:creationId xmlns:a16="http://schemas.microsoft.com/office/drawing/2014/main" id="{D356DF38-7A31-4729-BB0A-AD2EFAC7CBDE}"/>
              </a:ext>
            </a:extLst>
          </p:cNvPr>
          <p:cNvCxnSpPr>
            <a:cxnSpLocks/>
          </p:cNvCxnSpPr>
          <p:nvPr/>
        </p:nvCxnSpPr>
        <p:spPr>
          <a:xfrm flipH="1">
            <a:off x="3711488" y="5967042"/>
            <a:ext cx="1113578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nector 3">
            <a:extLst>
              <a:ext uri="{FF2B5EF4-FFF2-40B4-BE49-F238E27FC236}">
                <a16:creationId xmlns:a16="http://schemas.microsoft.com/office/drawing/2014/main" id="{E1DC3E4D-2AE8-5C41-BCEA-CDF3674A4AB0}"/>
              </a:ext>
            </a:extLst>
          </p:cNvPr>
          <p:cNvSpPr/>
          <p:nvPr/>
        </p:nvSpPr>
        <p:spPr>
          <a:xfrm>
            <a:off x="492183" y="1469774"/>
            <a:ext cx="913886" cy="646331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pt-BR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0D6F5-C1BD-E34B-BFD5-6EA49E33BB1B}"/>
              </a:ext>
            </a:extLst>
          </p:cNvPr>
          <p:cNvSpPr txBox="1"/>
          <p:nvPr/>
        </p:nvSpPr>
        <p:spPr>
          <a:xfrm>
            <a:off x="481262" y="1514870"/>
            <a:ext cx="871072" cy="4770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pt-BR" sz="1250" dirty="0">
                <a:solidFill>
                  <a:srgbClr val="FFFFFF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Consultor</a:t>
            </a:r>
          </a:p>
          <a:p>
            <a:pPr algn="ctr" defTabSz="914217"/>
            <a:r>
              <a:rPr lang="pt-BR" sz="1250" dirty="0">
                <a:solidFill>
                  <a:srgbClr val="FFFFFF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parceiro</a:t>
            </a:r>
          </a:p>
        </p:txBody>
      </p: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EDC6ED31-E650-44B7-AC41-21DCDFDA6F51}"/>
              </a:ext>
            </a:extLst>
          </p:cNvPr>
          <p:cNvGrpSpPr/>
          <p:nvPr/>
        </p:nvGrpSpPr>
        <p:grpSpPr>
          <a:xfrm>
            <a:off x="2270924" y="1475697"/>
            <a:ext cx="1472378" cy="690531"/>
            <a:chOff x="1406989" y="2673065"/>
            <a:chExt cx="1472378" cy="690531"/>
          </a:xfrm>
        </p:grpSpPr>
        <p:sp>
          <p:nvSpPr>
            <p:cNvPr id="6" name="Process 5">
              <a:extLst>
                <a:ext uri="{FF2B5EF4-FFF2-40B4-BE49-F238E27FC236}">
                  <a16:creationId xmlns:a16="http://schemas.microsoft.com/office/drawing/2014/main" id="{AE47E9F3-BD58-ED43-91CA-A3FB5B8F3001}"/>
                </a:ext>
              </a:extLst>
            </p:cNvPr>
            <p:cNvSpPr/>
            <p:nvPr/>
          </p:nvSpPr>
          <p:spPr>
            <a:xfrm>
              <a:off x="1406989" y="2673065"/>
              <a:ext cx="1472378" cy="690531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pt-BR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074E0A-9678-344D-81C3-716B79CD2BAD}"/>
                </a:ext>
              </a:extLst>
            </p:cNvPr>
            <p:cNvSpPr txBox="1"/>
            <p:nvPr/>
          </p:nvSpPr>
          <p:spPr>
            <a:xfrm>
              <a:off x="1466409" y="2851864"/>
              <a:ext cx="1307335" cy="28469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914217"/>
              <a:r>
                <a:rPr lang="pt-BR" sz="1250" dirty="0">
                  <a:solidFill>
                    <a:srgbClr val="FFFFFF"/>
                  </a:solidFill>
                  <a:latin typeface="Lato Light" panose="020F0302020204030203" pitchFamily="34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Detecta Cliente</a:t>
              </a:r>
            </a:p>
          </p:txBody>
        </p:sp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2BC876F5-828D-4ED3-B302-F6C6E279834A}"/>
              </a:ext>
            </a:extLst>
          </p:cNvPr>
          <p:cNvGrpSpPr/>
          <p:nvPr/>
        </p:nvGrpSpPr>
        <p:grpSpPr>
          <a:xfrm>
            <a:off x="4479054" y="1246039"/>
            <a:ext cx="1999359" cy="1154874"/>
            <a:chOff x="3615119" y="2443407"/>
            <a:chExt cx="1999359" cy="1154874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34124F4E-9370-424C-AE04-F1D6D13036BF}"/>
                </a:ext>
              </a:extLst>
            </p:cNvPr>
            <p:cNvSpPr/>
            <p:nvPr/>
          </p:nvSpPr>
          <p:spPr>
            <a:xfrm>
              <a:off x="3615119" y="2443407"/>
              <a:ext cx="1999359" cy="115487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pt-BR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2BC20F-4577-AC42-8FDD-17B493BB2FFE}"/>
                </a:ext>
              </a:extLst>
            </p:cNvPr>
            <p:cNvSpPr txBox="1"/>
            <p:nvPr/>
          </p:nvSpPr>
          <p:spPr>
            <a:xfrm>
              <a:off x="3961131" y="2686138"/>
              <a:ext cx="1307335" cy="66941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914217"/>
              <a:r>
                <a:rPr lang="pt-BR" sz="1250" dirty="0">
                  <a:solidFill>
                    <a:srgbClr val="FFFFFF"/>
                  </a:solidFill>
                  <a:latin typeface="Lato Light" panose="020F0302020204030203" pitchFamily="34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Comunica ADV via WhatsApp / E-mail / </a:t>
              </a:r>
              <a:r>
                <a:rPr lang="pt-BR" sz="1250" dirty="0" err="1">
                  <a:solidFill>
                    <a:srgbClr val="FFFFFF"/>
                  </a:solidFill>
                  <a:latin typeface="Lato Light" panose="020F0302020204030203" pitchFamily="34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Call</a:t>
              </a:r>
              <a:endParaRPr lang="pt-BR" sz="1250" dirty="0">
                <a:solidFill>
                  <a:srgbClr val="FFFFFF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D68A4C6F-3D03-4FC0-85A8-77C6607CEAD5}"/>
              </a:ext>
            </a:extLst>
          </p:cNvPr>
          <p:cNvGrpSpPr/>
          <p:nvPr/>
        </p:nvGrpSpPr>
        <p:grpSpPr>
          <a:xfrm>
            <a:off x="7441457" y="1246039"/>
            <a:ext cx="1999359" cy="1154874"/>
            <a:chOff x="6577522" y="2443407"/>
            <a:chExt cx="1999359" cy="1154874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D7B61D7B-D7E7-0C4A-8E52-4B5A1CBC70FA}"/>
                </a:ext>
              </a:extLst>
            </p:cNvPr>
            <p:cNvSpPr/>
            <p:nvPr/>
          </p:nvSpPr>
          <p:spPr>
            <a:xfrm>
              <a:off x="6577522" y="2443407"/>
              <a:ext cx="1999359" cy="115487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pt-BR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33066E-7AEF-8047-B71B-B6172CB10B7A}"/>
                </a:ext>
              </a:extLst>
            </p:cNvPr>
            <p:cNvSpPr txBox="1"/>
            <p:nvPr/>
          </p:nvSpPr>
          <p:spPr>
            <a:xfrm>
              <a:off x="6923534" y="2782318"/>
              <a:ext cx="1307335" cy="47705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914217"/>
              <a:r>
                <a:rPr lang="pt-BR" sz="1250" dirty="0">
                  <a:solidFill>
                    <a:srgbClr val="FFFFFF"/>
                  </a:solidFill>
                  <a:latin typeface="Lato Light" panose="020F0302020204030203" pitchFamily="34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Fluxo de Alinhamento</a:t>
              </a:r>
            </a:p>
          </p:txBody>
        </p:sp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A0522040-DFA8-49AF-9D86-4E83A74F1094}"/>
              </a:ext>
            </a:extLst>
          </p:cNvPr>
          <p:cNvGrpSpPr/>
          <p:nvPr/>
        </p:nvGrpSpPr>
        <p:grpSpPr>
          <a:xfrm>
            <a:off x="10403861" y="1478211"/>
            <a:ext cx="1472378" cy="690531"/>
            <a:chOff x="9539926" y="2675579"/>
            <a:chExt cx="1472378" cy="690531"/>
          </a:xfrm>
        </p:grpSpPr>
        <p:sp>
          <p:nvSpPr>
            <p:cNvPr id="16" name="Process 15">
              <a:extLst>
                <a:ext uri="{FF2B5EF4-FFF2-40B4-BE49-F238E27FC236}">
                  <a16:creationId xmlns:a16="http://schemas.microsoft.com/office/drawing/2014/main" id="{C979DF39-EB4D-F04C-9857-9E812791CA50}"/>
                </a:ext>
              </a:extLst>
            </p:cNvPr>
            <p:cNvSpPr/>
            <p:nvPr/>
          </p:nvSpPr>
          <p:spPr>
            <a:xfrm>
              <a:off x="9539926" y="2675579"/>
              <a:ext cx="1472378" cy="690531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pt-BR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D9B9E4-01A8-6B4D-BAE5-5C4DEF33BA50}"/>
                </a:ext>
              </a:extLst>
            </p:cNvPr>
            <p:cNvSpPr txBox="1"/>
            <p:nvPr/>
          </p:nvSpPr>
          <p:spPr>
            <a:xfrm>
              <a:off x="9622447" y="2782318"/>
              <a:ext cx="1307335" cy="47705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914217"/>
              <a:r>
                <a:rPr lang="pt-BR" sz="1250" dirty="0">
                  <a:solidFill>
                    <a:srgbClr val="FFFFFF"/>
                  </a:solidFill>
                  <a:latin typeface="Lato Light" panose="020F0302020204030203" pitchFamily="34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Cliente contatado</a:t>
              </a:r>
            </a:p>
          </p:txBody>
        </p: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64029718-BA5E-4068-80DE-83FBFF97FD6B}"/>
              </a:ext>
            </a:extLst>
          </p:cNvPr>
          <p:cNvGrpSpPr/>
          <p:nvPr/>
        </p:nvGrpSpPr>
        <p:grpSpPr>
          <a:xfrm>
            <a:off x="5891645" y="3381715"/>
            <a:ext cx="1767252" cy="711145"/>
            <a:chOff x="6663982" y="4334951"/>
            <a:chExt cx="1472378" cy="711145"/>
          </a:xfrm>
        </p:grpSpPr>
        <p:sp>
          <p:nvSpPr>
            <p:cNvPr id="19" name="Process 18">
              <a:extLst>
                <a:ext uri="{FF2B5EF4-FFF2-40B4-BE49-F238E27FC236}">
                  <a16:creationId xmlns:a16="http://schemas.microsoft.com/office/drawing/2014/main" id="{2B4B4C30-DC36-7A43-81A9-1B02594904D9}"/>
                </a:ext>
              </a:extLst>
            </p:cNvPr>
            <p:cNvSpPr/>
            <p:nvPr/>
          </p:nvSpPr>
          <p:spPr>
            <a:xfrm>
              <a:off x="6663982" y="4355565"/>
              <a:ext cx="1472378" cy="690531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pt-BR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37EE98-B447-2B41-BC68-555623A5CFD1}"/>
                </a:ext>
              </a:extLst>
            </p:cNvPr>
            <p:cNvSpPr txBox="1"/>
            <p:nvPr/>
          </p:nvSpPr>
          <p:spPr>
            <a:xfrm>
              <a:off x="6746503" y="4334951"/>
              <a:ext cx="1307335" cy="66941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914217"/>
              <a:r>
                <a:rPr lang="pt-BR" sz="1250" dirty="0">
                  <a:solidFill>
                    <a:srgbClr val="FFFFFF"/>
                  </a:solidFill>
                  <a:latin typeface="Lato Light" panose="020F0302020204030203" pitchFamily="34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Informações</a:t>
              </a:r>
            </a:p>
            <a:p>
              <a:pPr algn="ctr" defTabSz="914217"/>
              <a:r>
                <a:rPr lang="pt-BR" sz="1250" dirty="0">
                  <a:solidFill>
                    <a:srgbClr val="FFFFFF"/>
                  </a:solidFill>
                  <a:latin typeface="Lato Light" panose="020F0302020204030203" pitchFamily="34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Acompanhamento Mercado</a:t>
              </a:r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62316309-72BE-42FE-89AB-B144047DBDD3}"/>
              </a:ext>
            </a:extLst>
          </p:cNvPr>
          <p:cNvGrpSpPr/>
          <p:nvPr/>
        </p:nvGrpSpPr>
        <p:grpSpPr>
          <a:xfrm>
            <a:off x="8734164" y="3412360"/>
            <a:ext cx="2195618" cy="690531"/>
            <a:chOff x="9181835" y="4493060"/>
            <a:chExt cx="2195618" cy="690531"/>
          </a:xfrm>
        </p:grpSpPr>
        <p:sp>
          <p:nvSpPr>
            <p:cNvPr id="22" name="Data 21">
              <a:extLst>
                <a:ext uri="{FF2B5EF4-FFF2-40B4-BE49-F238E27FC236}">
                  <a16:creationId xmlns:a16="http://schemas.microsoft.com/office/drawing/2014/main" id="{DA7DAD42-6FAE-FB47-B38F-BFADC6B85560}"/>
                </a:ext>
              </a:extLst>
            </p:cNvPr>
            <p:cNvSpPr/>
            <p:nvPr/>
          </p:nvSpPr>
          <p:spPr>
            <a:xfrm>
              <a:off x="9181835" y="4493060"/>
              <a:ext cx="2195618" cy="690531"/>
            </a:xfrm>
            <a:prstGeom prst="flowChartInputOutp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pt-BR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96C52B-6DDE-E746-BDC6-AAB2844F160A}"/>
                </a:ext>
              </a:extLst>
            </p:cNvPr>
            <p:cNvSpPr txBox="1"/>
            <p:nvPr/>
          </p:nvSpPr>
          <p:spPr>
            <a:xfrm>
              <a:off x="9563342" y="4544176"/>
              <a:ext cx="1486102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914217"/>
              <a:r>
                <a:rPr lang="pt-BR" sz="1400" b="1" dirty="0">
                  <a:solidFill>
                    <a:srgbClr val="FFFFFF"/>
                  </a:solidFill>
                  <a:latin typeface="Lato Light" panose="020F0302020204030203" pitchFamily="34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Cadastro Cliente</a:t>
              </a:r>
            </a:p>
          </p:txBody>
        </p:sp>
      </p:grpSp>
      <p:sp>
        <p:nvSpPr>
          <p:cNvPr id="24" name="Connector 23">
            <a:extLst>
              <a:ext uri="{FF2B5EF4-FFF2-40B4-BE49-F238E27FC236}">
                <a16:creationId xmlns:a16="http://schemas.microsoft.com/office/drawing/2014/main" id="{A88CFFE3-7519-EF48-9F9A-05BE38E2F785}"/>
              </a:ext>
            </a:extLst>
          </p:cNvPr>
          <p:cNvSpPr/>
          <p:nvPr/>
        </p:nvSpPr>
        <p:spPr>
          <a:xfrm>
            <a:off x="2131135" y="5203504"/>
            <a:ext cx="1612167" cy="146806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pt-BR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B58BEA-70F9-424D-A4A0-511E18BE6444}"/>
              </a:ext>
            </a:extLst>
          </p:cNvPr>
          <p:cNvSpPr txBox="1"/>
          <p:nvPr/>
        </p:nvSpPr>
        <p:spPr>
          <a:xfrm>
            <a:off x="2291527" y="5410468"/>
            <a:ext cx="1233531" cy="105413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pt-BR" sz="1250" dirty="0">
                <a:solidFill>
                  <a:srgbClr val="FFFFFF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Fazemos o pós venda para entender se ele foi bem atendido.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789B333-39E4-A545-AA71-DE70DC495434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3743302" y="1820963"/>
            <a:ext cx="735752" cy="25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F53BA80-C5F7-5B40-B987-60386EB810DD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6478413" y="1823476"/>
            <a:ext cx="9630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822305-BC4D-704F-9C23-B8D419864D5E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9440816" y="1823476"/>
            <a:ext cx="96304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4FF34D8-23AE-DB4F-93FB-9345EB2E9AFA}"/>
              </a:ext>
            </a:extLst>
          </p:cNvPr>
          <p:cNvCxnSpPr>
            <a:cxnSpLocks/>
            <a:stCxn id="4" idx="6"/>
            <a:endCxn id="7" idx="1"/>
          </p:cNvCxnSpPr>
          <p:nvPr/>
        </p:nvCxnSpPr>
        <p:spPr>
          <a:xfrm>
            <a:off x="1406069" y="1792940"/>
            <a:ext cx="924275" cy="39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ubtitle 2">
            <a:extLst>
              <a:ext uri="{FF2B5EF4-FFF2-40B4-BE49-F238E27FC236}">
                <a16:creationId xmlns:a16="http://schemas.microsoft.com/office/drawing/2014/main" id="{50405B5B-A63C-DA4E-9DD2-EF018C023B82}"/>
              </a:ext>
            </a:extLst>
          </p:cNvPr>
          <p:cNvSpPr txBox="1">
            <a:spLocks/>
          </p:cNvSpPr>
          <p:nvPr/>
        </p:nvSpPr>
        <p:spPr>
          <a:xfrm>
            <a:off x="6513822" y="1873840"/>
            <a:ext cx="892232" cy="292388"/>
          </a:xfrm>
          <a:prstGeom prst="rect">
            <a:avLst/>
          </a:prstGeom>
        </p:spPr>
        <p:txBody>
          <a:bodyPr vert="horz" wrap="non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ct val="10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08204D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BRIEFING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734292D-8ECC-4FC9-846B-0723219F30D4}"/>
              </a:ext>
            </a:extLst>
          </p:cNvPr>
          <p:cNvSpPr txBox="1"/>
          <p:nvPr/>
        </p:nvSpPr>
        <p:spPr>
          <a:xfrm>
            <a:off x="1672704" y="433507"/>
            <a:ext cx="650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B0F0"/>
                </a:solidFill>
                <a:latin typeface="Raleway Medium" panose="020B0603030101060003" pitchFamily="34" charset="0"/>
              </a:rPr>
              <a:t>COMO FUNCIONARÁ O FLUXO DE INDICAÇÕES</a:t>
            </a:r>
            <a:endParaRPr lang="pt-BR" sz="2000" dirty="0">
              <a:solidFill>
                <a:srgbClr val="00B0F0"/>
              </a:solidFill>
              <a:latin typeface="Raleway Medium" panose="020B0603030101060003" pitchFamily="34" charset="0"/>
              <a:ea typeface="Roboto Light" panose="02000000000000000000" pitchFamily="2" charset="0"/>
            </a:endParaRPr>
          </a:p>
          <a:p>
            <a:endParaRPr lang="pt-BR" sz="1600" dirty="0">
              <a:solidFill>
                <a:srgbClr val="002060"/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</p:txBody>
      </p:sp>
      <p:cxnSp>
        <p:nvCxnSpPr>
          <p:cNvPr id="35" name="Straight Arrow Connector 29">
            <a:extLst>
              <a:ext uri="{FF2B5EF4-FFF2-40B4-BE49-F238E27FC236}">
                <a16:creationId xmlns:a16="http://schemas.microsoft.com/office/drawing/2014/main" id="{0EF14936-3E78-44DE-90E1-71E01939C1D2}"/>
              </a:ext>
            </a:extLst>
          </p:cNvPr>
          <p:cNvCxnSpPr>
            <a:cxnSpLocks/>
            <a:stCxn id="22" idx="2"/>
            <a:endCxn id="19" idx="3"/>
          </p:cNvCxnSpPr>
          <p:nvPr/>
        </p:nvCxnSpPr>
        <p:spPr>
          <a:xfrm flipH="1" flipV="1">
            <a:off x="7658897" y="3747595"/>
            <a:ext cx="1294829" cy="100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EFEDA241-11A8-4FB9-9B95-F01DC8144A50}"/>
              </a:ext>
            </a:extLst>
          </p:cNvPr>
          <p:cNvSpPr txBox="1">
            <a:spLocks/>
          </p:cNvSpPr>
          <p:nvPr/>
        </p:nvSpPr>
        <p:spPr>
          <a:xfrm>
            <a:off x="7897034" y="3150888"/>
            <a:ext cx="890628" cy="538609"/>
          </a:xfrm>
          <a:prstGeom prst="rect">
            <a:avLst/>
          </a:prstGeom>
        </p:spPr>
        <p:txBody>
          <a:bodyPr vert="horz" wrap="non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ct val="10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08204D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NÃO VAI </a:t>
            </a:r>
          </a:p>
          <a:p>
            <a:pPr defTabSz="543818">
              <a:lnSpc>
                <a:spcPct val="10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08204D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OPERAR?</a:t>
            </a:r>
          </a:p>
        </p:txBody>
      </p:sp>
      <p:sp>
        <p:nvSpPr>
          <p:cNvPr id="26" name="Data 21">
            <a:extLst>
              <a:ext uri="{FF2B5EF4-FFF2-40B4-BE49-F238E27FC236}">
                <a16:creationId xmlns:a16="http://schemas.microsoft.com/office/drawing/2014/main" id="{E36725A1-6BB1-432A-8C47-F59EED0E4ACE}"/>
              </a:ext>
            </a:extLst>
          </p:cNvPr>
          <p:cNvSpPr/>
          <p:nvPr/>
        </p:nvSpPr>
        <p:spPr>
          <a:xfrm>
            <a:off x="4490116" y="5748470"/>
            <a:ext cx="2195618" cy="690531"/>
          </a:xfrm>
          <a:prstGeom prst="flowChartInputOut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pt-BR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EFF9CE16-7686-4A9B-9F74-B097A2671316}"/>
              </a:ext>
            </a:extLst>
          </p:cNvPr>
          <p:cNvSpPr txBox="1"/>
          <p:nvPr/>
        </p:nvSpPr>
        <p:spPr>
          <a:xfrm>
            <a:off x="4810507" y="5731044"/>
            <a:ext cx="1486102" cy="66941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pt-BR" sz="1250" dirty="0">
                <a:solidFill>
                  <a:srgbClr val="FFFFFF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MESA DE OPERAÇÕES</a:t>
            </a:r>
          </a:p>
          <a:p>
            <a:pPr algn="ctr" defTabSz="914217"/>
            <a:r>
              <a:rPr lang="pt-BR" sz="1250" dirty="0">
                <a:solidFill>
                  <a:srgbClr val="FFFFFF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(Atende o cliente)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B62A4997-C518-4175-A008-B2275C726279}"/>
              </a:ext>
            </a:extLst>
          </p:cNvPr>
          <p:cNvSpPr txBox="1">
            <a:spLocks/>
          </p:cNvSpPr>
          <p:nvPr/>
        </p:nvSpPr>
        <p:spPr>
          <a:xfrm>
            <a:off x="7995822" y="5153165"/>
            <a:ext cx="890628" cy="538609"/>
          </a:xfrm>
          <a:prstGeom prst="rect">
            <a:avLst/>
          </a:prstGeom>
        </p:spPr>
        <p:txBody>
          <a:bodyPr vert="horz" wrap="non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ct val="10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08204D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VAI </a:t>
            </a:r>
          </a:p>
          <a:p>
            <a:pPr defTabSz="543818">
              <a:lnSpc>
                <a:spcPct val="10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08204D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OPERAR?</a:t>
            </a:r>
          </a:p>
        </p:txBody>
      </p:sp>
      <p:pic>
        <p:nvPicPr>
          <p:cNvPr id="86" name="Imagem 85" descr="Uma imagem contendo Texto&#10;&#10;Descrição gerada automaticamente">
            <a:extLst>
              <a:ext uri="{FF2B5EF4-FFF2-40B4-BE49-F238E27FC236}">
                <a16:creationId xmlns:a16="http://schemas.microsoft.com/office/drawing/2014/main" id="{47425FD5-416E-4107-AAB2-8295EA661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325" y="141445"/>
            <a:ext cx="1892914" cy="5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57" grpId="0"/>
      <p:bldP spid="18" grpId="0"/>
      <p:bldP spid="26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74849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C3B678B3-99B9-437F-938B-44CD26C5919C}"/>
              </a:ext>
            </a:extLst>
          </p:cNvPr>
          <p:cNvSpPr/>
          <p:nvPr/>
        </p:nvSpPr>
        <p:spPr>
          <a:xfrm>
            <a:off x="161641" y="756673"/>
            <a:ext cx="1173708" cy="11737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9DF2861-D46F-470F-8DF2-1A736449E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957" y="1021989"/>
            <a:ext cx="643075" cy="6430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FFF08C-6A50-45AB-84D7-E201E2055B11}"/>
              </a:ext>
            </a:extLst>
          </p:cNvPr>
          <p:cNvSpPr txBox="1"/>
          <p:nvPr/>
        </p:nvSpPr>
        <p:spPr>
          <a:xfrm>
            <a:off x="1070032" y="2584174"/>
            <a:ext cx="6094268" cy="148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rgbClr val="00B0F0"/>
                </a:solidFill>
                <a:latin typeface="Raleway Medium" panose="020B0603030101060003" pitchFamily="34" charset="0"/>
              </a:rPr>
              <a:t>Quem pode ser um potencial cliente pra nós?</a:t>
            </a:r>
            <a:endParaRPr lang="pt-BR" sz="3200" dirty="0">
              <a:solidFill>
                <a:srgbClr val="00B0F0"/>
              </a:solidFill>
              <a:latin typeface="Raleway Medium" panose="020B0603030101060003" pitchFamily="34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01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74849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C3B678B3-99B9-437F-938B-44CD26C5919C}"/>
              </a:ext>
            </a:extLst>
          </p:cNvPr>
          <p:cNvSpPr/>
          <p:nvPr/>
        </p:nvSpPr>
        <p:spPr>
          <a:xfrm>
            <a:off x="161641" y="278687"/>
            <a:ext cx="1173708" cy="11737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9DF2861-D46F-470F-8DF2-1A736449E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957" y="471266"/>
            <a:ext cx="643075" cy="6430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FFF08C-6A50-45AB-84D7-E201E2055B11}"/>
              </a:ext>
            </a:extLst>
          </p:cNvPr>
          <p:cNvSpPr txBox="1"/>
          <p:nvPr/>
        </p:nvSpPr>
        <p:spPr>
          <a:xfrm>
            <a:off x="1335348" y="278687"/>
            <a:ext cx="4296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B0F0"/>
                </a:solidFill>
                <a:latin typeface="Raleway Medium" panose="020B0603030101060003" pitchFamily="34" charset="0"/>
              </a:rPr>
              <a:t>Quem pode ser um potencial cliente pra nós?</a:t>
            </a:r>
            <a:endParaRPr lang="pt-BR" sz="2400" dirty="0">
              <a:solidFill>
                <a:srgbClr val="00B0F0"/>
              </a:solidFill>
              <a:latin typeface="Raleway Medium" panose="020B0603030101060003" pitchFamily="34" charset="0"/>
              <a:ea typeface="Roboto Light" panose="02000000000000000000" pitchFamily="2" charset="0"/>
            </a:endParaRPr>
          </a:p>
        </p:txBody>
      </p:sp>
      <p:pic>
        <p:nvPicPr>
          <p:cNvPr id="14" name="Picture 2" descr="Casa No Exterior | Casas à venda em Orlando - Comprar Casas em Orlando by  Talent">
            <a:extLst>
              <a:ext uri="{FF2B5EF4-FFF2-40B4-BE49-F238E27FC236}">
                <a16:creationId xmlns:a16="http://schemas.microsoft.com/office/drawing/2014/main" id="{FED96B60-AB2B-4A28-8E9D-AED64F5E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2" y="1731082"/>
            <a:ext cx="3787904" cy="1797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6" descr="As especialidades do Natal: Padaria Vianney apresenta as opções para a data  festiva - Blog Casal Mil">
            <a:extLst>
              <a:ext uri="{FF2B5EF4-FFF2-40B4-BE49-F238E27FC236}">
                <a16:creationId xmlns:a16="http://schemas.microsoft.com/office/drawing/2014/main" id="{323AFF1C-A7F2-41AA-97AF-1FF542A6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12" y="1733842"/>
            <a:ext cx="3744863" cy="1794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8" descr="Pequenas Empresas &amp; Grandes Negócios | Fábricas de plásticos começam a  explorar as sacolinhas de supermercados | Globoplay">
            <a:extLst>
              <a:ext uri="{FF2B5EF4-FFF2-40B4-BE49-F238E27FC236}">
                <a16:creationId xmlns:a16="http://schemas.microsoft.com/office/drawing/2014/main" id="{03093BF4-23AD-416E-8FAC-7AEFD87A4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2" y="3652465"/>
            <a:ext cx="3753023" cy="1794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0" descr="Detalhes básicos sobre um escritório de advocacia de patentes – Jornal  Joseense News">
            <a:extLst>
              <a:ext uri="{FF2B5EF4-FFF2-40B4-BE49-F238E27FC236}">
                <a16:creationId xmlns:a16="http://schemas.microsoft.com/office/drawing/2014/main" id="{40D0191F-77B8-482F-8F66-3E9030699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32" y="3652465"/>
            <a:ext cx="3753023" cy="1794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2" descr="Capacitação Profissional para Médicos Estrangeiros - EEP-HCFMUSP">
            <a:extLst>
              <a:ext uri="{FF2B5EF4-FFF2-40B4-BE49-F238E27FC236}">
                <a16:creationId xmlns:a16="http://schemas.microsoft.com/office/drawing/2014/main" id="{F90CF5BB-83EB-4B0A-AD15-A035D930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76" y="1731082"/>
            <a:ext cx="3744862" cy="1788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4" descr="UNISANTOS">
            <a:extLst>
              <a:ext uri="{FF2B5EF4-FFF2-40B4-BE49-F238E27FC236}">
                <a16:creationId xmlns:a16="http://schemas.microsoft.com/office/drawing/2014/main" id="{B4242081-BCBE-43E2-8818-E2F552EE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555" y="3659275"/>
            <a:ext cx="3718229" cy="1788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Imagem 19" descr="Texto&#10;&#10;Descrição gerada automaticamente com confiança média">
            <a:extLst>
              <a:ext uri="{FF2B5EF4-FFF2-40B4-BE49-F238E27FC236}">
                <a16:creationId xmlns:a16="http://schemas.microsoft.com/office/drawing/2014/main" id="{084DD626-6459-429F-8626-6F05E3EF6C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39" y="278688"/>
            <a:ext cx="1468104" cy="4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87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74849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C3B678B3-99B9-437F-938B-44CD26C5919C}"/>
              </a:ext>
            </a:extLst>
          </p:cNvPr>
          <p:cNvSpPr/>
          <p:nvPr/>
        </p:nvSpPr>
        <p:spPr>
          <a:xfrm>
            <a:off x="161641" y="278687"/>
            <a:ext cx="1173708" cy="11737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9DF2861-D46F-470F-8DF2-1A736449E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957" y="471266"/>
            <a:ext cx="643075" cy="6430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FFF08C-6A50-45AB-84D7-E201E2055B11}"/>
              </a:ext>
            </a:extLst>
          </p:cNvPr>
          <p:cNvSpPr txBox="1"/>
          <p:nvPr/>
        </p:nvSpPr>
        <p:spPr>
          <a:xfrm>
            <a:off x="1335348" y="278687"/>
            <a:ext cx="4296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B0F0"/>
                </a:solidFill>
                <a:latin typeface="Raleway Medium" panose="020B0603030101060003" pitchFamily="34" charset="0"/>
              </a:rPr>
              <a:t>Quem pode ser um potencial cliente pra nós?</a:t>
            </a:r>
            <a:endParaRPr lang="pt-BR" sz="2400" dirty="0">
              <a:solidFill>
                <a:srgbClr val="00B0F0"/>
              </a:solidFill>
              <a:latin typeface="Raleway Medium" panose="020B0603030101060003" pitchFamily="34" charset="0"/>
              <a:ea typeface="Roboto Light" panose="020000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887563-0063-4AEF-94D1-FFF9867C4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94" y="1452396"/>
            <a:ext cx="3786102" cy="24671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4E151DE-A746-4523-BDE4-1B3C48480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596" y="1452395"/>
            <a:ext cx="3786094" cy="246716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FB207D0-85A5-46E2-8410-7B264A713B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508" y="3919565"/>
            <a:ext cx="3786089" cy="246716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4AF8B89-04B2-4F1A-A4CD-15EC5433D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596" y="3919564"/>
            <a:ext cx="3784594" cy="246007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4668328-062B-4D64-B23B-DC3FE97DF8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9190" y="1452395"/>
            <a:ext cx="3824114" cy="4934340"/>
          </a:xfrm>
          <a:prstGeom prst="rect">
            <a:avLst/>
          </a:prstGeom>
        </p:spPr>
      </p:pic>
      <p:pic>
        <p:nvPicPr>
          <p:cNvPr id="23" name="Imagem 22" descr="Texto&#10;&#10;Descrição gerada automaticamente com confiança média">
            <a:extLst>
              <a:ext uri="{FF2B5EF4-FFF2-40B4-BE49-F238E27FC236}">
                <a16:creationId xmlns:a16="http://schemas.microsoft.com/office/drawing/2014/main" id="{EB331A81-816D-4452-A040-87EE1E50E8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39" y="278688"/>
            <a:ext cx="1468104" cy="4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47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A250EE0-E840-4764-90B4-79E770752191}"/>
              </a:ext>
            </a:extLst>
          </p:cNvPr>
          <p:cNvSpPr txBox="1"/>
          <p:nvPr/>
        </p:nvSpPr>
        <p:spPr>
          <a:xfrm>
            <a:off x="2001005" y="1182231"/>
            <a:ext cx="4508969" cy="4665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B0F0"/>
                </a:solidFill>
                <a:latin typeface="Raleway Medium" panose="020B0603030101060003" pitchFamily="34" charset="0"/>
              </a:rPr>
              <a:t>Tipos de operações de câmbio</a:t>
            </a:r>
            <a:endParaRPr lang="pt-BR" sz="2000" dirty="0">
              <a:solidFill>
                <a:srgbClr val="00B0F0"/>
              </a:solidFill>
              <a:latin typeface="Raleway Medium" panose="020B0603030101060003" pitchFamily="34" charset="0"/>
              <a:ea typeface="Roboto Light" panose="02000000000000000000" pitchFamily="2" charset="0"/>
            </a:endParaRPr>
          </a:p>
          <a:p>
            <a:endParaRPr lang="pt-BR" sz="1600" dirty="0">
              <a:solidFill>
                <a:srgbClr val="002060"/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Importação e exportação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Manutenção de residentes;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Encomendas internacionais;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Pagamentos de serviços;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Cursos e congressos;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Disponibilidade no exterior;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Investimento direto no exterior;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Empréstimo internacional;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Aporte de capital;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Compra, venda ou locação de imóvel;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Compra de cheques de moeda estrangeira</a:t>
            </a:r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10858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C3B678B3-99B9-437F-938B-44CD26C5919C}"/>
              </a:ext>
            </a:extLst>
          </p:cNvPr>
          <p:cNvSpPr/>
          <p:nvPr/>
        </p:nvSpPr>
        <p:spPr>
          <a:xfrm>
            <a:off x="498996" y="756673"/>
            <a:ext cx="1173708" cy="11737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F670510-8317-4ECF-89EA-F4C1FDCBC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265" y="951617"/>
            <a:ext cx="810466" cy="783820"/>
          </a:xfrm>
          <a:prstGeom prst="rect">
            <a:avLst/>
          </a:prstGeom>
        </p:spPr>
      </p:pic>
      <p:pic>
        <p:nvPicPr>
          <p:cNvPr id="2" name="Imagem 1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7FD52733-0C03-46F2-B311-7458EBFD1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5" y="6312789"/>
            <a:ext cx="1074852" cy="3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05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A250EE0-E840-4764-90B4-79E770752191}"/>
              </a:ext>
            </a:extLst>
          </p:cNvPr>
          <p:cNvSpPr txBox="1"/>
          <p:nvPr/>
        </p:nvSpPr>
        <p:spPr>
          <a:xfrm>
            <a:off x="2001005" y="1182231"/>
            <a:ext cx="450896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B0F0"/>
                </a:solidFill>
                <a:latin typeface="Raleway Medium" panose="020B0603030101060003" pitchFamily="34" charset="0"/>
              </a:rPr>
              <a:t>Câmbio Turismo</a:t>
            </a:r>
            <a:endParaRPr lang="pt-BR" sz="2000" dirty="0">
              <a:solidFill>
                <a:schemeClr val="bg1"/>
              </a:solidFill>
              <a:latin typeface="Raleway Medium" panose="020B0603030101060003" pitchFamily="34" charset="0"/>
              <a:ea typeface="Roboto Light" panose="02000000000000000000" pitchFamily="2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  <a:p>
            <a:pPr lvl="0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As melhores soluções em câmbio turismo você encontra aqui: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 moedas de diferentes países com procedência e segurança;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Cartão pré-pago em 6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multimoedas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Cartão pré-pago corporativo em 7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multimoedas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Recompra de papel moeda e saldo de cartões comercializados pela Advanced.</a:t>
            </a:r>
            <a:endParaRPr lang="pt-BR" sz="1600" b="1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10858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C3B678B3-99B9-437F-938B-44CD26C5919C}"/>
              </a:ext>
            </a:extLst>
          </p:cNvPr>
          <p:cNvSpPr/>
          <p:nvPr/>
        </p:nvSpPr>
        <p:spPr>
          <a:xfrm>
            <a:off x="498996" y="756673"/>
            <a:ext cx="1173708" cy="11737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9B2C513-D3BC-490E-94DD-DF81BF2B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370" y="979350"/>
            <a:ext cx="716009" cy="728354"/>
          </a:xfrm>
          <a:prstGeom prst="rect">
            <a:avLst/>
          </a:prstGeom>
        </p:spPr>
      </p:pic>
      <p:pic>
        <p:nvPicPr>
          <p:cNvPr id="2" name="Imagem 1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DFB5D165-9185-4202-AC71-4714A7BB5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5" y="6312789"/>
            <a:ext cx="1074852" cy="3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72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A250EE0-E840-4764-90B4-79E770752191}"/>
              </a:ext>
            </a:extLst>
          </p:cNvPr>
          <p:cNvSpPr txBox="1"/>
          <p:nvPr/>
        </p:nvSpPr>
        <p:spPr>
          <a:xfrm>
            <a:off x="2001005" y="1182231"/>
            <a:ext cx="4967963" cy="346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B0F0"/>
                </a:solidFill>
                <a:latin typeface="Raleway Medium" panose="020B0603030101060003" pitchFamily="34" charset="0"/>
              </a:rPr>
              <a:t>Serviços</a:t>
            </a:r>
            <a:endParaRPr lang="pt-BR" sz="2000" dirty="0">
              <a:solidFill>
                <a:schemeClr val="bg1"/>
              </a:solidFill>
              <a:latin typeface="Raleway Medium" panose="020B0603030101060003" pitchFamily="34" charset="0"/>
              <a:ea typeface="Roboto Light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srgbClr val="002060"/>
              </a:solidFill>
              <a:latin typeface="Raleway Light" panose="020B0403030101060003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002060"/>
                </a:solidFill>
                <a:latin typeface="Raleway Medium" panose="020B0603030101060003" pitchFamily="34" charset="0"/>
              </a:rPr>
              <a:t>Declarações obrigatórias junto ao </a:t>
            </a:r>
            <a:r>
              <a:rPr lang="pt-BR" sz="1600" u="sng" dirty="0">
                <a:solidFill>
                  <a:srgbClr val="002060"/>
                </a:solidFill>
                <a:latin typeface="Raleway Medium" panose="020B0603030101060003" pitchFamily="34" charset="0"/>
              </a:rPr>
              <a:t>Banco Central </a:t>
            </a:r>
            <a:r>
              <a:rPr lang="pt-BR" sz="1600" dirty="0">
                <a:solidFill>
                  <a:srgbClr val="002060"/>
                </a:solidFill>
                <a:latin typeface="Raleway Medium" panose="020B0603030101060003" pitchFamily="34" charset="0"/>
              </a:rPr>
              <a:t>e </a:t>
            </a:r>
            <a:r>
              <a:rPr lang="pt-BR" sz="1600" u="sng" dirty="0">
                <a:solidFill>
                  <a:srgbClr val="002060"/>
                </a:solidFill>
                <a:latin typeface="Raleway Medium" panose="020B0603030101060003" pitchFamily="34" charset="0"/>
              </a:rPr>
              <a:t>Receita Federal do Brasil</a:t>
            </a:r>
            <a:r>
              <a:rPr lang="pt-BR" sz="1600" dirty="0">
                <a:solidFill>
                  <a:srgbClr val="002060"/>
                </a:solidFill>
                <a:latin typeface="Raleway Medium" panose="020B06030301010600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rgbClr val="002060"/>
              </a:solidFill>
              <a:latin typeface="Raleway Medium" panose="020B060303010106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</a:rPr>
              <a:t>Financiamentos;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</a:rPr>
              <a:t>Empréstimos;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2060"/>
                </a:solidFill>
                <a:latin typeface="Raleway Light" panose="020B0403030101060003" pitchFamily="34" charset="0"/>
              </a:rPr>
              <a:t>Investimentos;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10858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C3B678B3-99B9-437F-938B-44CD26C5919C}"/>
              </a:ext>
            </a:extLst>
          </p:cNvPr>
          <p:cNvSpPr/>
          <p:nvPr/>
        </p:nvSpPr>
        <p:spPr>
          <a:xfrm>
            <a:off x="498996" y="756673"/>
            <a:ext cx="1173708" cy="11737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36EE6C6-1D02-484A-A715-C510322FA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617" y="951617"/>
            <a:ext cx="810466" cy="783820"/>
          </a:xfrm>
          <a:prstGeom prst="rect">
            <a:avLst/>
          </a:prstGeom>
        </p:spPr>
      </p:pic>
      <p:pic>
        <p:nvPicPr>
          <p:cNvPr id="2" name="Imagem 1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0C67A51A-E048-4861-8DD3-2ADA4C3F9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5" y="6312789"/>
            <a:ext cx="1074852" cy="3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86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A250EE0-E840-4764-90B4-79E770752191}"/>
              </a:ext>
            </a:extLst>
          </p:cNvPr>
          <p:cNvSpPr txBox="1"/>
          <p:nvPr/>
        </p:nvSpPr>
        <p:spPr>
          <a:xfrm>
            <a:off x="2001005" y="1182231"/>
            <a:ext cx="4508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B0F0"/>
                </a:solidFill>
                <a:latin typeface="Raleway Medium" panose="020B0603030101060003" pitchFamily="34" charset="0"/>
              </a:rPr>
              <a:t>Presença Digital</a:t>
            </a:r>
            <a:endParaRPr lang="pt-BR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10858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C3B678B3-99B9-437F-938B-44CD26C5919C}"/>
              </a:ext>
            </a:extLst>
          </p:cNvPr>
          <p:cNvSpPr/>
          <p:nvPr/>
        </p:nvSpPr>
        <p:spPr>
          <a:xfrm>
            <a:off x="498996" y="756673"/>
            <a:ext cx="1173708" cy="11737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DFC4BC4-2AC6-4F80-B6AA-ED8B9F1C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226" y="996286"/>
            <a:ext cx="677488" cy="6774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08DB674-4B44-4FC6-917A-EDE091648C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707" y="1716036"/>
            <a:ext cx="417267" cy="41609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56E8474-0E74-40C4-8385-3872E20685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707" y="2369546"/>
            <a:ext cx="417267" cy="41609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58DEA6D-12D9-49BF-8CB4-F241DBD2A3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704" y="3032589"/>
            <a:ext cx="417272" cy="4161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D16EFEA-4113-4011-94B1-341A639A23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702" y="4269885"/>
            <a:ext cx="417277" cy="41610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436E95A-56C0-4E2C-8C80-46A37D80A6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702" y="4886363"/>
            <a:ext cx="417277" cy="416107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716C571-2250-44F3-8C30-563428AC6BD4}"/>
              </a:ext>
            </a:extLst>
          </p:cNvPr>
          <p:cNvGrpSpPr/>
          <p:nvPr/>
        </p:nvGrpSpPr>
        <p:grpSpPr>
          <a:xfrm>
            <a:off x="1987703" y="3650512"/>
            <a:ext cx="417275" cy="416105"/>
            <a:chOff x="434517" y="3425352"/>
            <a:chExt cx="513375" cy="511935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17E3A022-79B5-4A54-9481-0A3B0A5AAF5F}"/>
                </a:ext>
              </a:extLst>
            </p:cNvPr>
            <p:cNvSpPr/>
            <p:nvPr/>
          </p:nvSpPr>
          <p:spPr>
            <a:xfrm>
              <a:off x="468842" y="3491345"/>
              <a:ext cx="411992" cy="41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89DAE289-E1DF-43B9-996B-BDC9F2280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517" y="3425352"/>
              <a:ext cx="513375" cy="511935"/>
            </a:xfrm>
            <a:prstGeom prst="rect">
              <a:avLst/>
            </a:prstGeom>
          </p:spPr>
        </p:pic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212F637-AC4B-4901-BC85-EE8EA2F60E64}"/>
              </a:ext>
            </a:extLst>
          </p:cNvPr>
          <p:cNvSpPr txBox="1"/>
          <p:nvPr/>
        </p:nvSpPr>
        <p:spPr>
          <a:xfrm>
            <a:off x="2519618" y="1757642"/>
            <a:ext cx="45089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Raleway Medium" panose="020B0603030101060003" pitchFamily="34" charset="0"/>
                <a:ea typeface="Roboto" panose="02000000000000000000" pitchFamily="2" charset="0"/>
              </a:rPr>
              <a:t>Facebook</a:t>
            </a:r>
          </a:p>
          <a:p>
            <a:r>
              <a:rPr lang="en-US" sz="1400" dirty="0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/</a:t>
            </a:r>
            <a:r>
              <a:rPr lang="en-US" sz="1400" dirty="0" err="1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AdvancedCorretora</a:t>
            </a:r>
            <a:endParaRPr lang="en-US" sz="1400" dirty="0">
              <a:solidFill>
                <a:srgbClr val="002060"/>
              </a:solidFill>
              <a:latin typeface="Raleway Light" panose="020B0403030101060003" pitchFamily="34" charset="0"/>
              <a:ea typeface="Roboto" panose="02000000000000000000" pitchFamily="2" charset="0"/>
            </a:endParaRPr>
          </a:p>
          <a:p>
            <a:endParaRPr lang="en-US" sz="1400" dirty="0">
              <a:solidFill>
                <a:srgbClr val="002060"/>
              </a:solidFill>
              <a:latin typeface="Raleway Light" panose="020B0403030101060003" pitchFamily="34" charset="0"/>
              <a:ea typeface="Roboto" panose="02000000000000000000" pitchFamily="2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Raleway Medium" panose="020B0603030101060003" pitchFamily="34" charset="0"/>
                <a:ea typeface="Roboto" panose="02000000000000000000" pitchFamily="2" charset="0"/>
              </a:rPr>
              <a:t>Twitter</a:t>
            </a:r>
          </a:p>
          <a:p>
            <a:r>
              <a:rPr lang="en-US" sz="1400" dirty="0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@</a:t>
            </a:r>
            <a:r>
              <a:rPr lang="en-US" sz="1400" dirty="0" err="1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advancedcambio</a:t>
            </a:r>
            <a:endParaRPr lang="en-US" sz="1400" dirty="0">
              <a:solidFill>
                <a:srgbClr val="002060"/>
              </a:solidFill>
              <a:latin typeface="Raleway Light" panose="020B0403030101060003" pitchFamily="34" charset="0"/>
              <a:ea typeface="Roboto" panose="02000000000000000000" pitchFamily="2" charset="0"/>
            </a:endParaRPr>
          </a:p>
          <a:p>
            <a:endParaRPr lang="en-US" sz="1400" dirty="0">
              <a:solidFill>
                <a:srgbClr val="002060"/>
              </a:solidFill>
              <a:latin typeface="Raleway Light" panose="020B0403030101060003" pitchFamily="34" charset="0"/>
              <a:ea typeface="Roboto" panose="02000000000000000000" pitchFamily="2" charset="0"/>
            </a:endParaRPr>
          </a:p>
          <a:p>
            <a:r>
              <a:rPr lang="en-US" sz="1400" dirty="0" err="1">
                <a:solidFill>
                  <a:srgbClr val="002060"/>
                </a:solidFill>
                <a:latin typeface="Raleway Medium" panose="020B0603030101060003" pitchFamily="34" charset="0"/>
                <a:ea typeface="Roboto" panose="02000000000000000000" pitchFamily="2" charset="0"/>
              </a:rPr>
              <a:t>Linkedin</a:t>
            </a:r>
            <a:endParaRPr lang="en-US" sz="1400" dirty="0">
              <a:solidFill>
                <a:srgbClr val="002060"/>
              </a:solidFill>
              <a:latin typeface="Raleway Medium" panose="020B0603030101060003" pitchFamily="34" charset="0"/>
              <a:ea typeface="Roboto" panose="02000000000000000000" pitchFamily="2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/company/advanced-</a:t>
            </a:r>
            <a:r>
              <a:rPr lang="en-US" sz="1400" dirty="0" err="1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corretora</a:t>
            </a:r>
            <a:r>
              <a:rPr lang="en-US" sz="1400" dirty="0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-de-</a:t>
            </a:r>
            <a:r>
              <a:rPr lang="en-US" sz="1400" dirty="0" err="1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cambio</a:t>
            </a:r>
            <a:r>
              <a:rPr lang="en-US" sz="1400" dirty="0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-</a:t>
            </a:r>
            <a:r>
              <a:rPr lang="en-US" sz="1400" dirty="0" err="1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ltda</a:t>
            </a:r>
            <a:endParaRPr lang="en-US" sz="1400" dirty="0">
              <a:solidFill>
                <a:srgbClr val="002060"/>
              </a:solidFill>
              <a:latin typeface="Raleway Light" panose="020B0403030101060003" pitchFamily="34" charset="0"/>
              <a:ea typeface="Roboto" panose="02000000000000000000" pitchFamily="2" charset="0"/>
            </a:endParaRPr>
          </a:p>
          <a:p>
            <a:endParaRPr lang="en-US" sz="1400" dirty="0">
              <a:solidFill>
                <a:srgbClr val="002060"/>
              </a:solidFill>
              <a:latin typeface="Raleway Light" panose="020B0403030101060003" pitchFamily="34" charset="0"/>
              <a:ea typeface="Roboto" panose="02000000000000000000" pitchFamily="2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Raleway Medium" panose="020B0603030101060003" pitchFamily="34" charset="0"/>
                <a:ea typeface="Roboto" panose="02000000000000000000" pitchFamily="2" charset="0"/>
              </a:rPr>
              <a:t>Instagram</a:t>
            </a:r>
          </a:p>
          <a:p>
            <a:r>
              <a:rPr lang="en-US" sz="1400" dirty="0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/</a:t>
            </a:r>
            <a:r>
              <a:rPr lang="en-US" sz="1400" dirty="0" err="1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advcambiotur</a:t>
            </a:r>
            <a:endParaRPr lang="en-US" sz="1400" dirty="0">
              <a:solidFill>
                <a:srgbClr val="002060"/>
              </a:solidFill>
              <a:latin typeface="Raleway Light" panose="020B0403030101060003" pitchFamily="34" charset="0"/>
              <a:ea typeface="Roboto" panose="02000000000000000000" pitchFamily="2" charset="0"/>
            </a:endParaRPr>
          </a:p>
          <a:p>
            <a:endParaRPr lang="en-US" sz="1400" dirty="0">
              <a:solidFill>
                <a:srgbClr val="002060"/>
              </a:solidFill>
              <a:latin typeface="Raleway Light" panose="020B0403030101060003" pitchFamily="34" charset="0"/>
              <a:ea typeface="Roboto" panose="02000000000000000000" pitchFamily="2" charset="0"/>
            </a:endParaRPr>
          </a:p>
          <a:p>
            <a:r>
              <a:rPr lang="en-US" sz="1400" dirty="0" err="1">
                <a:solidFill>
                  <a:srgbClr val="002060"/>
                </a:solidFill>
                <a:latin typeface="Raleway Medium" panose="020B0603030101060003" pitchFamily="34" charset="0"/>
                <a:ea typeface="Roboto" panose="02000000000000000000" pitchFamily="2" charset="0"/>
              </a:rPr>
              <a:t>Youtube</a:t>
            </a:r>
            <a:endParaRPr lang="en-US" sz="1400" dirty="0">
              <a:solidFill>
                <a:srgbClr val="002060"/>
              </a:solidFill>
              <a:latin typeface="Raleway Medium" panose="020B0603030101060003" pitchFamily="34" charset="0"/>
              <a:ea typeface="Roboto" panose="02000000000000000000" pitchFamily="2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/</a:t>
            </a:r>
            <a:r>
              <a:rPr lang="en-US" sz="1400" dirty="0" err="1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AdvancedCambio</a:t>
            </a:r>
            <a:endParaRPr lang="en-US" sz="1400" dirty="0">
              <a:solidFill>
                <a:srgbClr val="002060"/>
              </a:solidFill>
              <a:latin typeface="Raleway Light" panose="020B0403030101060003" pitchFamily="34" charset="0"/>
              <a:ea typeface="Roboto" panose="02000000000000000000" pitchFamily="2" charset="0"/>
            </a:endParaRPr>
          </a:p>
          <a:p>
            <a:endParaRPr lang="en-US" sz="1400" dirty="0">
              <a:solidFill>
                <a:srgbClr val="002060"/>
              </a:solidFill>
              <a:latin typeface="Raleway Light" panose="020B0403030101060003" pitchFamily="34" charset="0"/>
              <a:ea typeface="Roboto" panose="02000000000000000000" pitchFamily="2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Raleway Medium" panose="020B0603030101060003" pitchFamily="34" charset="0"/>
                <a:ea typeface="Roboto" panose="02000000000000000000" pitchFamily="2" charset="0"/>
              </a:rPr>
              <a:t>Blog</a:t>
            </a:r>
          </a:p>
          <a:p>
            <a:r>
              <a:rPr lang="en-US" sz="1400" dirty="0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advancedcorretora.com.br/</a:t>
            </a:r>
            <a:r>
              <a:rPr lang="en-US" sz="1400" dirty="0" err="1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cambio</a:t>
            </a:r>
            <a:r>
              <a:rPr lang="en-US" sz="1400" dirty="0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/blog</a:t>
            </a:r>
          </a:p>
          <a:p>
            <a:r>
              <a:rPr lang="en-US" sz="1400" dirty="0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advancedcorretora.com.br/turismo/blog</a:t>
            </a:r>
            <a:endParaRPr lang="pt-BR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Imagem 2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607A4935-450B-4B76-B485-89B5AD93A5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5" y="6312789"/>
            <a:ext cx="1074852" cy="3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49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10858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54B46FD-3EC9-4C57-B3C6-8D74D94C9E2F}"/>
              </a:ext>
            </a:extLst>
          </p:cNvPr>
          <p:cNvGrpSpPr/>
          <p:nvPr/>
        </p:nvGrpSpPr>
        <p:grpSpPr>
          <a:xfrm>
            <a:off x="498996" y="756673"/>
            <a:ext cx="1173708" cy="1173708"/>
            <a:chOff x="498996" y="756673"/>
            <a:chExt cx="1173708" cy="1173708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2EFC6D26-EE4E-4ADF-9C36-0F4B41230B82}"/>
                </a:ext>
              </a:extLst>
            </p:cNvPr>
            <p:cNvSpPr/>
            <p:nvPr/>
          </p:nvSpPr>
          <p:spPr>
            <a:xfrm>
              <a:off x="498996" y="756673"/>
              <a:ext cx="1173708" cy="11737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35291353-9240-4F41-9757-5D205E1BA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054" y="1000012"/>
              <a:ext cx="579591" cy="599839"/>
            </a:xfrm>
            <a:prstGeom prst="rect">
              <a:avLst/>
            </a:prstGeom>
          </p:spPr>
        </p:pic>
      </p:grpSp>
      <p:pic>
        <p:nvPicPr>
          <p:cNvPr id="8" name="Imagem 7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A604E16F-8AC4-4524-8F5F-D2FCEC161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68" y="4510621"/>
            <a:ext cx="3140878" cy="116514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F9EDD55-548D-4BCE-90DD-3488146B20DC}"/>
              </a:ext>
            </a:extLst>
          </p:cNvPr>
          <p:cNvSpPr txBox="1"/>
          <p:nvPr/>
        </p:nvSpPr>
        <p:spPr>
          <a:xfrm>
            <a:off x="1960971" y="1097171"/>
            <a:ext cx="45089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B0F0"/>
                </a:solidFill>
                <a:latin typeface="Raleway Medium" panose="020B0603030101060003" pitchFamily="34" charset="0"/>
              </a:rPr>
              <a:t>Obrigado!</a:t>
            </a:r>
          </a:p>
          <a:p>
            <a:endParaRPr lang="pt-BR" sz="2000" dirty="0">
              <a:solidFill>
                <a:srgbClr val="00B0F0"/>
              </a:solidFill>
              <a:latin typeface="Raleway Medium" panose="020B0603030101060003" pitchFamily="34" charset="0"/>
              <a:ea typeface="Roboto" panose="02000000000000000000" pitchFamily="2" charset="0"/>
            </a:endParaRPr>
          </a:p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Advanced Corretora de Câmbio</a:t>
            </a: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  <a:p>
            <a:endParaRPr lang="pt-BR" sz="1600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pt-BR" sz="1600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pt-BR" sz="1600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pt-BR" sz="1600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Endereço: Avenida Paulista, 500</a:t>
            </a:r>
          </a:p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Bela Vista - São Paulo - SP</a:t>
            </a: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www.advancedcorretora.com.br</a:t>
            </a:r>
            <a:endParaRPr lang="pt-BR" sz="1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9E8861F-D1E9-4F84-BD19-59A96A55B5EC}"/>
              </a:ext>
            </a:extLst>
          </p:cNvPr>
          <p:cNvGrpSpPr/>
          <p:nvPr/>
        </p:nvGrpSpPr>
        <p:grpSpPr>
          <a:xfrm>
            <a:off x="1671177" y="2580352"/>
            <a:ext cx="3578811" cy="1107998"/>
            <a:chOff x="8185347" y="2455900"/>
            <a:chExt cx="3578811" cy="1107998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9AE5A181-AA6D-4ECC-A78B-0C8071EED3D5}"/>
                </a:ext>
              </a:extLst>
            </p:cNvPr>
            <p:cNvSpPr/>
            <p:nvPr/>
          </p:nvSpPr>
          <p:spPr>
            <a:xfrm>
              <a:off x="8630350" y="2455900"/>
              <a:ext cx="3133808" cy="1107998"/>
            </a:xfrm>
            <a:prstGeom prst="roundRect">
              <a:avLst>
                <a:gd name="adj" fmla="val 486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C539A2F-3E5D-4CD1-BAD5-4757CFCADFF2}"/>
                </a:ext>
              </a:extLst>
            </p:cNvPr>
            <p:cNvSpPr txBox="1"/>
            <p:nvPr/>
          </p:nvSpPr>
          <p:spPr>
            <a:xfrm>
              <a:off x="8970745" y="2611116"/>
              <a:ext cx="269565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Tatiane Gomes</a:t>
              </a:r>
            </a:p>
            <a:p>
              <a:r>
                <a:rPr lang="pt-BR" sz="10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Customer</a:t>
              </a:r>
              <a:r>
                <a:rPr lang="pt-BR" sz="1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pt-BR" sz="10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Sucess</a:t>
              </a:r>
              <a:r>
                <a:rPr lang="pt-BR" sz="1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com parceiros</a:t>
              </a:r>
              <a:br>
                <a:rPr lang="pt-BR" sz="1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pt-BR" sz="10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tgomes@advancedcorretora.com.br   </a:t>
              </a:r>
            </a:p>
            <a:p>
              <a:r>
                <a:rPr lang="pt-BR" sz="10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plataforma02@advancedcorretora.com.br</a:t>
              </a:r>
            </a:p>
            <a:p>
              <a:r>
                <a:rPr lang="pt-BR" sz="1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(11) 3065 1975  |  (11) 99866 4315</a:t>
              </a:r>
              <a:endParaRPr lang="pt-BR" sz="1400" dirty="0"/>
            </a:p>
          </p:txBody>
        </p:sp>
        <p:pic>
          <p:nvPicPr>
            <p:cNvPr id="19" name="Imagem 18" descr="Mulher com cabelos longos&#10;&#10;Descrição gerada automaticamente">
              <a:extLst>
                <a:ext uri="{FF2B5EF4-FFF2-40B4-BE49-F238E27FC236}">
                  <a16:creationId xmlns:a16="http://schemas.microsoft.com/office/drawing/2014/main" id="{4505F079-9014-4AF7-B6E5-0AF15CAE6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347" y="2550886"/>
              <a:ext cx="829158" cy="892552"/>
            </a:xfrm>
            <a:prstGeom prst="ellipse">
              <a:avLst/>
            </a:prstGeom>
            <a:ln w="28575" cap="rnd">
              <a:solidFill>
                <a:srgbClr val="192A4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28409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83FBBB5-F5DA-452B-9327-9DBE9D3EDD1B}"/>
              </a:ext>
            </a:extLst>
          </p:cNvPr>
          <p:cNvCxnSpPr>
            <a:cxnSpLocks/>
          </p:cNvCxnSpPr>
          <p:nvPr/>
        </p:nvCxnSpPr>
        <p:spPr>
          <a:xfrm>
            <a:off x="10858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31F9E8A-6CFD-4494-900F-5143EC7A5EFB}"/>
              </a:ext>
            </a:extLst>
          </p:cNvPr>
          <p:cNvSpPr txBox="1"/>
          <p:nvPr/>
        </p:nvSpPr>
        <p:spPr>
          <a:xfrm>
            <a:off x="1260593" y="1867643"/>
            <a:ext cx="5930309" cy="300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i="1" dirty="0">
                <a:solidFill>
                  <a:srgbClr val="002060"/>
                </a:solidFill>
                <a:latin typeface="Quicksand Book" panose="02070303000000060000" pitchFamily="18" charset="0"/>
                <a:ea typeface="Roboto Light" panose="02000000000000000000" pitchFamily="2" charset="0"/>
              </a:rPr>
              <a:t>“</a:t>
            </a:r>
            <a:r>
              <a:rPr lang="pt-BR" sz="1600" i="1" dirty="0">
                <a:solidFill>
                  <a:srgbClr val="002060"/>
                </a:solidFill>
                <a:latin typeface="Raleway Light" panose="020B0403030101060003" pitchFamily="34" charset="0"/>
                <a:ea typeface="Roboto Light" panose="02000000000000000000" pitchFamily="2" charset="0"/>
              </a:rPr>
              <a:t>A paixão pelo mercado financeiro e de câmbio, nos inspira a ser uma corretora que, desde 1999, estuda e percebe as necessidades de cada cliente, oferecendo serviços diferenciados e prezando pela excelência no atendimento, para garantir os melhores resultados no menor tempo possível.”</a:t>
            </a:r>
            <a:br>
              <a:rPr lang="en-US" sz="1600" dirty="0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</a:br>
            <a:br>
              <a:rPr lang="en-US" sz="1600" dirty="0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</a:br>
            <a:r>
              <a:rPr lang="en-US" sz="1600" dirty="0">
                <a:solidFill>
                  <a:srgbClr val="002060"/>
                </a:solidFill>
                <a:latin typeface="Raleway Light" panose="020B0403030101060003" pitchFamily="34" charset="0"/>
                <a:ea typeface="Roboto Medium" panose="02000000000000000000" pitchFamily="2" charset="0"/>
              </a:rPr>
              <a:t>Ricardo Cardoso</a:t>
            </a:r>
            <a:br>
              <a:rPr lang="en-US" sz="1600" dirty="0">
                <a:solidFill>
                  <a:srgbClr val="00206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</a:br>
            <a:r>
              <a:rPr lang="pt-BR" sz="1600" dirty="0">
                <a:solidFill>
                  <a:srgbClr val="00B0F0"/>
                </a:solidFill>
                <a:latin typeface="Raleway Light" panose="020B0403030101060003" pitchFamily="34" charset="0"/>
                <a:ea typeface="Roboto" panose="02000000000000000000" pitchFamily="2" charset="0"/>
              </a:rPr>
              <a:t>Diretor Presidente</a:t>
            </a:r>
            <a:endParaRPr lang="pt-BR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Imagem 3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2CF5EC5C-08FB-42AC-8349-DE81A3BA9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5" y="6312789"/>
            <a:ext cx="1074852" cy="39873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DFF8FB-D160-4280-9762-BC0C7FD77167}"/>
              </a:ext>
            </a:extLst>
          </p:cNvPr>
          <p:cNvSpPr txBox="1"/>
          <p:nvPr/>
        </p:nvSpPr>
        <p:spPr>
          <a:xfrm>
            <a:off x="1260593" y="60544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0B0F0"/>
                </a:solidFill>
                <a:latin typeface="Raleway Medium" panose="020B0603030101060003" pitchFamily="34" charset="0"/>
                <a:ea typeface="Roboto Light" panose="02000000000000000000" pitchFamily="2" charset="0"/>
              </a:rPr>
              <a:t>Por que Advanced?</a:t>
            </a:r>
          </a:p>
        </p:txBody>
      </p:sp>
    </p:spTree>
    <p:extLst>
      <p:ext uri="{BB962C8B-B14F-4D97-AF65-F5344CB8AC3E}">
        <p14:creationId xmlns:p14="http://schemas.microsoft.com/office/powerpoint/2010/main" val="2347866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A250EE0-E840-4764-90B4-79E770752191}"/>
              </a:ext>
            </a:extLst>
          </p:cNvPr>
          <p:cNvSpPr txBox="1"/>
          <p:nvPr/>
        </p:nvSpPr>
        <p:spPr>
          <a:xfrm>
            <a:off x="2001005" y="1915153"/>
            <a:ext cx="5075653" cy="272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B0F0"/>
                </a:solidFill>
                <a:latin typeface="Raleway Medium" panose="020B0603030101060003" pitchFamily="34" charset="0"/>
                <a:ea typeface="Roboto Light" panose="02000000000000000000" pitchFamily="2" charset="0"/>
              </a:rPr>
              <a:t>Sobre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rgbClr val="002060"/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No mercado financeiro e de câmbio </a:t>
            </a:r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desde </a:t>
            </a:r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1999</a:t>
            </a:r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,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a Advanced Corretora, através dos seus quase </a:t>
            </a:r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150 colaboradores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, trabalha para criar valor à moeda mais apreciada pelas pessoas: </a:t>
            </a:r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a confiança.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10858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2CB4340-685E-4926-818C-E76244BF1F4D}"/>
              </a:ext>
            </a:extLst>
          </p:cNvPr>
          <p:cNvGrpSpPr/>
          <p:nvPr/>
        </p:nvGrpSpPr>
        <p:grpSpPr>
          <a:xfrm>
            <a:off x="498996" y="1526694"/>
            <a:ext cx="1173708" cy="1173708"/>
            <a:chOff x="498996" y="486345"/>
            <a:chExt cx="1173708" cy="1173708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C3B678B3-99B9-437F-938B-44CD26C5919C}"/>
                </a:ext>
              </a:extLst>
            </p:cNvPr>
            <p:cNvSpPr/>
            <p:nvPr/>
          </p:nvSpPr>
          <p:spPr>
            <a:xfrm>
              <a:off x="498996" y="486345"/>
              <a:ext cx="1173708" cy="11737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4F19597F-63AF-47AA-932A-701449CB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0883" y="768652"/>
              <a:ext cx="602018" cy="602018"/>
            </a:xfrm>
            <a:prstGeom prst="rect">
              <a:avLst/>
            </a:prstGeom>
          </p:spPr>
        </p:pic>
      </p:grpSp>
      <p:pic>
        <p:nvPicPr>
          <p:cNvPr id="3" name="Imagem 2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B445CCDF-A0D3-4C78-969C-6DDD77D2E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5" y="6312789"/>
            <a:ext cx="1074852" cy="3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21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A250EE0-E840-4764-90B4-79E770752191}"/>
              </a:ext>
            </a:extLst>
          </p:cNvPr>
          <p:cNvSpPr txBox="1"/>
          <p:nvPr/>
        </p:nvSpPr>
        <p:spPr>
          <a:xfrm>
            <a:off x="1376732" y="517803"/>
            <a:ext cx="5831930" cy="463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B0F0"/>
                </a:solidFill>
                <a:latin typeface="Raleway Medium" panose="020B0603030101060003" pitchFamily="34" charset="0"/>
                <a:ea typeface="Roboto Light" panose="02000000000000000000" pitchFamily="2" charset="0"/>
              </a:rPr>
              <a:t>Presença e Posicionamento</a:t>
            </a:r>
          </a:p>
          <a:p>
            <a:endParaRPr lang="pt-BR" sz="1600" dirty="0">
              <a:solidFill>
                <a:srgbClr val="002060"/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  <a:p>
            <a:endParaRPr lang="pt-BR" sz="1600" dirty="0">
              <a:solidFill>
                <a:srgbClr val="002060"/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Matriz – São Paulo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u="sng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Região Sudeste do Brasil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: Campinas, Rio de Janeiro e Minas Gerais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u="sng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Região Sul do País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: Sede em Itajaí (SC), Rio Grande do Sul e Paraná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u="sng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Região Centro Oeste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: Brasília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u="sng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Região Nordeste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: Bahia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u="sng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Estados Unidos da América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: Miami / FL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u="sng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Portugal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 - Lisboa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76625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C3B678B3-99B9-437F-938B-44CD26C5919C}"/>
              </a:ext>
            </a:extLst>
          </p:cNvPr>
          <p:cNvSpPr/>
          <p:nvPr/>
        </p:nvSpPr>
        <p:spPr>
          <a:xfrm>
            <a:off x="179399" y="756673"/>
            <a:ext cx="1173708" cy="11737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C7317A2-AE98-405A-90C0-0B4D810ED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103" y="1003377"/>
            <a:ext cx="680300" cy="680300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667ED80D-AB08-43D6-B994-A59F38277A8A}"/>
              </a:ext>
            </a:extLst>
          </p:cNvPr>
          <p:cNvGrpSpPr/>
          <p:nvPr/>
        </p:nvGrpSpPr>
        <p:grpSpPr>
          <a:xfrm>
            <a:off x="9399948" y="1342651"/>
            <a:ext cx="2239277" cy="3373728"/>
            <a:chOff x="9175575" y="1003377"/>
            <a:chExt cx="2631249" cy="3964278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B80AB19-75C3-46B4-A0C4-EC76219E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5575" y="1003377"/>
              <a:ext cx="360524" cy="46303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906FFAD-9CB3-4498-98F3-C13C54C7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6300" y="3639279"/>
              <a:ext cx="360524" cy="463039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D7C5F36-BE4D-4C10-905E-81051602E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811" y="3659151"/>
              <a:ext cx="360524" cy="463039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7847F7F5-B583-4137-820B-70F645FE9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3907" y="4504616"/>
              <a:ext cx="360524" cy="463039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9642568-0C8D-46F6-A8EF-D4CF566DD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0093" y="3897215"/>
              <a:ext cx="360524" cy="463039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EFE7B9A9-57CC-40F9-AB88-55EB6A64A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5776" y="4111647"/>
              <a:ext cx="360524" cy="463039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32CF6687-A918-484B-90C0-566D80997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9382" y="4175762"/>
              <a:ext cx="360524" cy="463039"/>
            </a:xfrm>
            <a:prstGeom prst="rect">
              <a:avLst/>
            </a:prstGeom>
          </p:spPr>
        </p:pic>
      </p:grpSp>
      <p:pic>
        <p:nvPicPr>
          <p:cNvPr id="3" name="Imagem 2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6E95CD52-1335-4AC7-98BA-C9F0A2DCF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5" y="6312789"/>
            <a:ext cx="1074852" cy="3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31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10858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C3B678B3-99B9-437F-938B-44CD26C5919C}"/>
              </a:ext>
            </a:extLst>
          </p:cNvPr>
          <p:cNvSpPr/>
          <p:nvPr/>
        </p:nvSpPr>
        <p:spPr>
          <a:xfrm>
            <a:off x="498996" y="756673"/>
            <a:ext cx="1173708" cy="11737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C7317A2-AE98-405A-90C0-0B4D810ED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700" y="1003377"/>
            <a:ext cx="680300" cy="680300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667ED80D-AB08-43D6-B994-A59F38277A8A}"/>
              </a:ext>
            </a:extLst>
          </p:cNvPr>
          <p:cNvGrpSpPr/>
          <p:nvPr/>
        </p:nvGrpSpPr>
        <p:grpSpPr>
          <a:xfrm>
            <a:off x="9399948" y="1342651"/>
            <a:ext cx="2239277" cy="3373728"/>
            <a:chOff x="9175575" y="1003377"/>
            <a:chExt cx="2631249" cy="3964278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B80AB19-75C3-46B4-A0C4-EC76219E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5575" y="1003377"/>
              <a:ext cx="360524" cy="46303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906FFAD-9CB3-4498-98F3-C13C54C7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6300" y="3639279"/>
              <a:ext cx="360524" cy="463039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D7C5F36-BE4D-4C10-905E-81051602E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811" y="3659151"/>
              <a:ext cx="360524" cy="463039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7847F7F5-B583-4137-820B-70F645FE9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3907" y="4504616"/>
              <a:ext cx="360524" cy="463039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9642568-0C8D-46F6-A8EF-D4CF566DD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0093" y="3897215"/>
              <a:ext cx="360524" cy="463039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EFE7B9A9-57CC-40F9-AB88-55EB6A64A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5776" y="4111647"/>
              <a:ext cx="360524" cy="463039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32CF6687-A918-484B-90C0-566D80997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9382" y="4175762"/>
              <a:ext cx="360524" cy="463039"/>
            </a:xfrm>
            <a:prstGeom prst="rect">
              <a:avLst/>
            </a:prstGeom>
          </p:spPr>
        </p:pic>
      </p:grpSp>
      <p:pic>
        <p:nvPicPr>
          <p:cNvPr id="3" name="Imagem 2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6E95CD52-1335-4AC7-98BA-C9F0A2DCF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5" y="6312789"/>
            <a:ext cx="1074852" cy="39873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37D9F2A-E3C0-42EE-8C7D-10F6795DDC0C}"/>
              </a:ext>
            </a:extLst>
          </p:cNvPr>
          <p:cNvSpPr txBox="1"/>
          <p:nvPr/>
        </p:nvSpPr>
        <p:spPr>
          <a:xfrm>
            <a:off x="1953268" y="517803"/>
            <a:ext cx="53264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B0F0"/>
                </a:solidFill>
                <a:latin typeface="Raleway Medium" panose="020B0603030101060003" pitchFamily="34" charset="0"/>
                <a:ea typeface="Roboto Light" panose="02000000000000000000" pitchFamily="2" charset="0"/>
              </a:rPr>
              <a:t>Por que a Advance Corretora de Câmbio está preparada para lhe atender?</a:t>
            </a:r>
          </a:p>
          <a:p>
            <a:endParaRPr lang="pt-BR" sz="1600" dirty="0">
              <a:solidFill>
                <a:srgbClr val="002060"/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pPr>
              <a:lnSpc>
                <a:spcPct val="150000"/>
              </a:lnSpc>
            </a:pPr>
            <a:br>
              <a:rPr lang="pt-BR" b="1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</a:b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+ US$ 21,5 bilhões no último ano.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+ de 34 mil clientes em nossa carteira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+ </a:t>
            </a:r>
            <a:r>
              <a:rPr lang="pt-BR" sz="1600" b="1" u="sng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de </a:t>
            </a:r>
            <a:r>
              <a:rPr lang="pt-BR" b="1" u="sng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120 mil</a:t>
            </a:r>
            <a:r>
              <a:rPr lang="pt-BR" sz="1600" b="1" u="sng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operações por ano</a:t>
            </a: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86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A250EE0-E840-4764-90B4-79E770752191}"/>
              </a:ext>
            </a:extLst>
          </p:cNvPr>
          <p:cNvSpPr txBox="1"/>
          <p:nvPr/>
        </p:nvSpPr>
        <p:spPr>
          <a:xfrm>
            <a:off x="1518274" y="756673"/>
            <a:ext cx="583193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B0F0"/>
                </a:solidFill>
                <a:latin typeface="Raleway Medium" panose="020B0603030101060003" pitchFamily="34" charset="0"/>
                <a:ea typeface="Roboto Light" panose="02000000000000000000" pitchFamily="2" charset="0"/>
              </a:rPr>
              <a:t>Presença e Posicionamento</a:t>
            </a:r>
          </a:p>
          <a:p>
            <a:endParaRPr lang="pt-BR" sz="1600" dirty="0">
              <a:solidFill>
                <a:srgbClr val="002060"/>
              </a:solidFill>
              <a:latin typeface="Raleway Light" panose="020B0403030101060003" pitchFamily="34" charset="0"/>
              <a:ea typeface="Roboto Light" panose="02000000000000000000" pitchFamily="2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r>
              <a:rPr lang="pt-BR" sz="1600" b="1" u="sng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Posicionamento de mercado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:</a:t>
            </a:r>
          </a:p>
          <a:p>
            <a:pPr lvl="0"/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pPr lvl="0"/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pPr lvl="0"/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ª Importação</a:t>
            </a:r>
          </a:p>
          <a:p>
            <a:pPr lvl="0"/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ª Exportação</a:t>
            </a:r>
          </a:p>
          <a:p>
            <a:pPr lvl="0"/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ª Mercado Primário</a:t>
            </a: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r>
              <a:rPr lang="pt-BR" sz="1200" b="1" i="1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Fonte: Banco Central do Brasil – janeiro de </a:t>
            </a:r>
            <a:r>
              <a:rPr lang="pt-BR" sz="1200" b="1" i="1" dirty="0">
                <a:solidFill>
                  <a:schemeClr val="accent5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2021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76625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C3B678B3-99B9-437F-938B-44CD26C5919C}"/>
              </a:ext>
            </a:extLst>
          </p:cNvPr>
          <p:cNvSpPr/>
          <p:nvPr/>
        </p:nvSpPr>
        <p:spPr>
          <a:xfrm>
            <a:off x="179399" y="756673"/>
            <a:ext cx="1173708" cy="11737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C7317A2-AE98-405A-90C0-0B4D810ED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103" y="1003377"/>
            <a:ext cx="680300" cy="680300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667ED80D-AB08-43D6-B994-A59F38277A8A}"/>
              </a:ext>
            </a:extLst>
          </p:cNvPr>
          <p:cNvGrpSpPr/>
          <p:nvPr/>
        </p:nvGrpSpPr>
        <p:grpSpPr>
          <a:xfrm>
            <a:off x="9399948" y="1342651"/>
            <a:ext cx="2239277" cy="3373728"/>
            <a:chOff x="9175575" y="1003377"/>
            <a:chExt cx="2631249" cy="3964278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B80AB19-75C3-46B4-A0C4-EC76219E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5575" y="1003377"/>
              <a:ext cx="360524" cy="46303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906FFAD-9CB3-4498-98F3-C13C54C7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6300" y="3639279"/>
              <a:ext cx="360524" cy="463039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D7C5F36-BE4D-4C10-905E-81051602E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811" y="3659151"/>
              <a:ext cx="360524" cy="463039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7847F7F5-B583-4137-820B-70F645FE9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3907" y="4504616"/>
              <a:ext cx="360524" cy="463039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9642568-0C8D-46F6-A8EF-D4CF566DD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0093" y="3897215"/>
              <a:ext cx="360524" cy="463039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EFE7B9A9-57CC-40F9-AB88-55EB6A64A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5776" y="4111647"/>
              <a:ext cx="360524" cy="463039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32CF6687-A918-484B-90C0-566D80997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9382" y="4175762"/>
              <a:ext cx="360524" cy="463039"/>
            </a:xfrm>
            <a:prstGeom prst="rect">
              <a:avLst/>
            </a:prstGeom>
          </p:spPr>
        </p:pic>
      </p:grpSp>
      <p:pic>
        <p:nvPicPr>
          <p:cNvPr id="3" name="Imagem 2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6E95CD52-1335-4AC7-98BA-C9F0A2DCF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5" y="6312789"/>
            <a:ext cx="1074852" cy="3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41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A250EE0-E840-4764-90B4-79E770752191}"/>
              </a:ext>
            </a:extLst>
          </p:cNvPr>
          <p:cNvSpPr txBox="1"/>
          <p:nvPr/>
        </p:nvSpPr>
        <p:spPr>
          <a:xfrm>
            <a:off x="1603130" y="1292392"/>
            <a:ext cx="5841273" cy="558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Medium" panose="020B0603030101060003" pitchFamily="34" charset="0"/>
              </a:rPr>
              <a:t>Redução de custos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Na Advanced o cliente indicados de vocês (parceiros de negócio) se beneficiará com lucros/economias nas operações de câmbio;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Medium" panose="020B0603030101060003" pitchFamily="34" charset="0"/>
              </a:rPr>
              <a:t>Informação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Acompanhamento ONLINE do mercado em busca das melhores taxas;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Medium" panose="020B0603030101060003" pitchFamily="34" charset="0"/>
              </a:rPr>
              <a:t>Suporte e Assessoria</a:t>
            </a:r>
          </a:p>
          <a:p>
            <a:pPr lvl="0">
              <a:lnSpc>
                <a:spcPct val="150000"/>
              </a:lnSpc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Mesa de operações e consultoria altamente qualificadas;</a:t>
            </a:r>
          </a:p>
          <a:p>
            <a:pPr lvl="0">
              <a:lnSpc>
                <a:spcPct val="150000"/>
              </a:lnSpc>
            </a:pPr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Consultor econômico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Raleway Light" panose="020B0403030101060003" pitchFamily="34" charset="0"/>
              </a:rPr>
              <a:t>para ajudar nas tomadas de decisões com boletins e podcasts diários + envio periódico de informações e notícias pertinentes ao mercado de câmbio.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10858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C3B678B3-99B9-437F-938B-44CD26C5919C}"/>
              </a:ext>
            </a:extLst>
          </p:cNvPr>
          <p:cNvSpPr/>
          <p:nvPr/>
        </p:nvSpPr>
        <p:spPr>
          <a:xfrm>
            <a:off x="498996" y="756673"/>
            <a:ext cx="1173708" cy="11737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04D159D-673B-4777-88A7-14B46D7CE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213" y="1020726"/>
            <a:ext cx="671274" cy="671274"/>
          </a:xfrm>
          <a:prstGeom prst="rect">
            <a:avLst/>
          </a:prstGeom>
        </p:spPr>
      </p:pic>
      <p:pic>
        <p:nvPicPr>
          <p:cNvPr id="6" name="Imagem 5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E034BBB5-B2F8-4B57-A7F0-45CF40859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5" y="6312789"/>
            <a:ext cx="1074852" cy="39873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32AD4A4-FCAE-4094-88A3-2B2959E0FA1D}"/>
              </a:ext>
            </a:extLst>
          </p:cNvPr>
          <p:cNvSpPr txBox="1"/>
          <p:nvPr/>
        </p:nvSpPr>
        <p:spPr>
          <a:xfrm>
            <a:off x="1672704" y="565367"/>
            <a:ext cx="6097656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B0F0"/>
                </a:solidFill>
                <a:latin typeface="Raleway Medium" panose="020B0603030101060003" pitchFamily="34" charset="0"/>
              </a:rPr>
              <a:t>Nossos Diferenciais</a:t>
            </a:r>
            <a:endParaRPr lang="pt-BR" sz="1800" dirty="0">
              <a:solidFill>
                <a:srgbClr val="00B0F0"/>
              </a:solidFill>
              <a:latin typeface="Raleway Medium" panose="020B0603030101060003" pitchFamily="34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48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163669-8AEF-4B87-B302-0899544CA1E4}"/>
              </a:ext>
            </a:extLst>
          </p:cNvPr>
          <p:cNvCxnSpPr>
            <a:cxnSpLocks/>
          </p:cNvCxnSpPr>
          <p:nvPr/>
        </p:nvCxnSpPr>
        <p:spPr>
          <a:xfrm>
            <a:off x="10858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AC77504A-E018-40DC-A00E-0C7D7D0779CF}"/>
              </a:ext>
            </a:extLst>
          </p:cNvPr>
          <p:cNvGrpSpPr/>
          <p:nvPr/>
        </p:nvGrpSpPr>
        <p:grpSpPr>
          <a:xfrm>
            <a:off x="1672704" y="1930381"/>
            <a:ext cx="8571863" cy="3393361"/>
            <a:chOff x="509442" y="2204426"/>
            <a:chExt cx="10447596" cy="4135911"/>
          </a:xfrm>
        </p:grpSpPr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BA6652FF-605A-4596-985B-3890CB27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2458" y="2392188"/>
              <a:ext cx="1629938" cy="384666"/>
            </a:xfrm>
            <a:prstGeom prst="rect">
              <a:avLst/>
            </a:prstGeom>
          </p:spPr>
        </p:pic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E91642F8-4318-47C0-B3DE-5C4A76FC0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3992" y="2356846"/>
              <a:ext cx="1363320" cy="455350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A916080B-3EAD-48A3-8BBB-D98B95BE7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839" y="2392322"/>
              <a:ext cx="1274689" cy="384396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12C0FAB5-4CFE-4B8B-A22F-FDA158601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3988" y="2365149"/>
              <a:ext cx="902774" cy="438749"/>
            </a:xfrm>
            <a:prstGeom prst="rect">
              <a:avLst/>
            </a:prstGeom>
          </p:spPr>
        </p:pic>
        <p:pic>
          <p:nvPicPr>
            <p:cNvPr id="40" name="Picture 2" descr="Resultado de imagem para basf">
              <a:extLst>
                <a:ext uri="{FF2B5EF4-FFF2-40B4-BE49-F238E27FC236}">
                  <a16:creationId xmlns:a16="http://schemas.microsoft.com/office/drawing/2014/main" id="{E43FBA23-30EC-4E20-BC8B-3F9BDF4B8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7869" y="2204426"/>
              <a:ext cx="1180420" cy="760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Resultado de imagem para laboratÃ³rio fleury png">
              <a:extLst>
                <a:ext uri="{FF2B5EF4-FFF2-40B4-BE49-F238E27FC236}">
                  <a16:creationId xmlns:a16="http://schemas.microsoft.com/office/drawing/2014/main" id="{7C31348B-3129-4DB3-84F5-C04E702EEE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395" t="17272" r="5215" b="19392"/>
            <a:stretch/>
          </p:blipFill>
          <p:spPr bwMode="auto">
            <a:xfrm>
              <a:off x="2959157" y="3205871"/>
              <a:ext cx="1512989" cy="53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F24A0803-B157-417A-B3D6-AEBD6680F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452" y="3355996"/>
              <a:ext cx="1147466" cy="231787"/>
            </a:xfrm>
            <a:prstGeom prst="rect">
              <a:avLst/>
            </a:prstGeom>
          </p:spPr>
        </p:pic>
        <p:pic>
          <p:nvPicPr>
            <p:cNvPr id="43" name="Imagem 42">
              <a:extLst>
                <a:ext uri="{FF2B5EF4-FFF2-40B4-BE49-F238E27FC236}">
                  <a16:creationId xmlns:a16="http://schemas.microsoft.com/office/drawing/2014/main" id="{9554BB44-FAAC-4DEF-A5C9-2CBD370EB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2639" y="3168702"/>
              <a:ext cx="1445476" cy="606376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6811E448-6DD1-4DBD-BBA9-3F46EA000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1758" y="4928139"/>
              <a:ext cx="747790" cy="580783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A405B6E7-C9C3-409C-94FB-B70FE8DE0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395" y="5860431"/>
              <a:ext cx="1191962" cy="361313"/>
            </a:xfrm>
            <a:prstGeom prst="rect">
              <a:avLst/>
            </a:prstGeom>
          </p:spPr>
        </p:pic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B77850DD-FABE-4BA3-9286-46D012DC8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9578" y="5777049"/>
              <a:ext cx="1137007" cy="528076"/>
            </a:xfrm>
            <a:prstGeom prst="rect">
              <a:avLst/>
            </a:prstGeom>
          </p:spPr>
        </p:pic>
        <p:pic>
          <p:nvPicPr>
            <p:cNvPr id="47" name="Picture 6" descr="Resultado de imagem para bayer sa">
              <a:extLst>
                <a:ext uri="{FF2B5EF4-FFF2-40B4-BE49-F238E27FC236}">
                  <a16:creationId xmlns:a16="http://schemas.microsoft.com/office/drawing/2014/main" id="{A8EBF7E8-A75F-4746-ADDC-89821AF85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197" y="4033455"/>
              <a:ext cx="572356" cy="57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955D13DC-FCCF-44D1-B640-C6A82E36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9472" y="4033455"/>
              <a:ext cx="572356" cy="572356"/>
            </a:xfrm>
            <a:prstGeom prst="rect">
              <a:avLst/>
            </a:prstGeom>
          </p:spPr>
        </p:pic>
        <p:pic>
          <p:nvPicPr>
            <p:cNvPr id="49" name="Picture 8" descr="Resultado de imagem para avery dennison">
              <a:extLst>
                <a:ext uri="{FF2B5EF4-FFF2-40B4-BE49-F238E27FC236}">
                  <a16:creationId xmlns:a16="http://schemas.microsoft.com/office/drawing/2014/main" id="{166C5AF3-BB8B-400A-9B5D-83BD66B49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997" y="4033276"/>
              <a:ext cx="1354859" cy="572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0" descr="Resultado de imagem para schering do brasil">
              <a:extLst>
                <a:ext uri="{FF2B5EF4-FFF2-40B4-BE49-F238E27FC236}">
                  <a16:creationId xmlns:a16="http://schemas.microsoft.com/office/drawing/2014/main" id="{776B0AF7-3AA3-4C7F-BD1B-96F91ECC0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467" y="5801771"/>
              <a:ext cx="1415436" cy="47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2">
              <a:extLst>
                <a:ext uri="{FF2B5EF4-FFF2-40B4-BE49-F238E27FC236}">
                  <a16:creationId xmlns:a16="http://schemas.microsoft.com/office/drawing/2014/main" id="{8F716D03-3711-45A5-98A6-4DCB86D553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285" b="16258"/>
            <a:stretch/>
          </p:blipFill>
          <p:spPr bwMode="auto">
            <a:xfrm>
              <a:off x="7019316" y="3141991"/>
              <a:ext cx="1716219" cy="6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4" descr="Resultado de imagem para hanair">
              <a:extLst>
                <a:ext uri="{FF2B5EF4-FFF2-40B4-BE49-F238E27FC236}">
                  <a16:creationId xmlns:a16="http://schemas.microsoft.com/office/drawing/2014/main" id="{D98D9249-7C60-4DFC-A10E-9EE7E9B9AA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1996" b="38008"/>
            <a:stretch/>
          </p:blipFill>
          <p:spPr bwMode="auto">
            <a:xfrm>
              <a:off x="509442" y="4985444"/>
              <a:ext cx="2195480" cy="466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6" descr="Imagem relacionada">
              <a:extLst>
                <a:ext uri="{FF2B5EF4-FFF2-40B4-BE49-F238E27FC236}">
                  <a16:creationId xmlns:a16="http://schemas.microsoft.com/office/drawing/2014/main" id="{60122A73-82A0-47AE-963F-4750DC5549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71324" y="5029278"/>
              <a:ext cx="1528523" cy="378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0" descr="Resultado de imagem para kluber lubrication">
              <a:extLst>
                <a:ext uri="{FF2B5EF4-FFF2-40B4-BE49-F238E27FC236}">
                  <a16:creationId xmlns:a16="http://schemas.microsoft.com/office/drawing/2014/main" id="{81BFA25D-919D-488E-8494-6FDC60161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704" y="4997509"/>
              <a:ext cx="1441444" cy="44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2" descr="Resultado de imagem para amvian png">
              <a:extLst>
                <a:ext uri="{FF2B5EF4-FFF2-40B4-BE49-F238E27FC236}">
                  <a16:creationId xmlns:a16="http://schemas.microsoft.com/office/drawing/2014/main" id="{C6B09F4F-97B4-49EC-84E2-CBE183F54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273" y="4993247"/>
              <a:ext cx="1689626" cy="450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Resultado de imagem para ituran png">
              <a:extLst>
                <a:ext uri="{FF2B5EF4-FFF2-40B4-BE49-F238E27FC236}">
                  <a16:creationId xmlns:a16="http://schemas.microsoft.com/office/drawing/2014/main" id="{8BFBF4A9-DF99-4106-86C2-D8F071B0D0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43867" y="4037535"/>
              <a:ext cx="1668439" cy="5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Resultado de imagem para liberty seguros png">
              <a:extLst>
                <a:ext uri="{FF2B5EF4-FFF2-40B4-BE49-F238E27FC236}">
                  <a16:creationId xmlns:a16="http://schemas.microsoft.com/office/drawing/2014/main" id="{DF79060D-C421-473C-A83D-E4FA967AA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989" y="5741830"/>
              <a:ext cx="1178877" cy="598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8" descr="Resultado de imagem para assurant seguros png">
              <a:extLst>
                <a:ext uri="{FF2B5EF4-FFF2-40B4-BE49-F238E27FC236}">
                  <a16:creationId xmlns:a16="http://schemas.microsoft.com/office/drawing/2014/main" id="{35DA2F12-AB70-4AD2-9056-113ABE996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9130" y="3212901"/>
              <a:ext cx="1757908" cy="51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4" descr="Resultado de imagem para harsco metals png">
              <a:extLst>
                <a:ext uri="{FF2B5EF4-FFF2-40B4-BE49-F238E27FC236}">
                  <a16:creationId xmlns:a16="http://schemas.microsoft.com/office/drawing/2014/main" id="{4A4189B0-49D8-4708-898A-1C10E0887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email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455" y="5893499"/>
              <a:ext cx="1582394" cy="295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8" descr="Resultado de imagem para whirlpool png">
              <a:extLst>
                <a:ext uri="{FF2B5EF4-FFF2-40B4-BE49-F238E27FC236}">
                  <a16:creationId xmlns:a16="http://schemas.microsoft.com/office/drawing/2014/main" id="{CAB6EEBF-E983-4ED9-A421-5CBA228D2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194" y="4086546"/>
              <a:ext cx="1399978" cy="466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954870C-5390-49DA-AD65-D608010C69E8}"/>
              </a:ext>
            </a:extLst>
          </p:cNvPr>
          <p:cNvSpPr txBox="1"/>
          <p:nvPr/>
        </p:nvSpPr>
        <p:spPr>
          <a:xfrm>
            <a:off x="2001006" y="1182231"/>
            <a:ext cx="448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B0F0"/>
                </a:solidFill>
                <a:latin typeface="Raleway Medium" panose="020B0603030101060003" pitchFamily="34" charset="0"/>
              </a:rPr>
              <a:t>Clientes</a:t>
            </a:r>
            <a:endParaRPr lang="pt-BR" sz="1600" dirty="0">
              <a:solidFill>
                <a:schemeClr val="accent5">
                  <a:lumMod val="50000"/>
                </a:schemeClr>
              </a:solidFill>
              <a:latin typeface="Raleway Light" panose="020B0403030101060003" pitchFamily="34" charset="0"/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B440B187-B77C-4557-88FD-5345E8E4C17D}"/>
              </a:ext>
            </a:extLst>
          </p:cNvPr>
          <p:cNvSpPr/>
          <p:nvPr/>
        </p:nvSpPr>
        <p:spPr>
          <a:xfrm>
            <a:off x="498996" y="756673"/>
            <a:ext cx="1173708" cy="11737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FDB5BDE3-8FED-48D2-BE5A-5CAC8AB5541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76068" y="959630"/>
            <a:ext cx="819564" cy="703625"/>
          </a:xfrm>
          <a:prstGeom prst="rect">
            <a:avLst/>
          </a:prstGeom>
        </p:spPr>
      </p:pic>
      <p:pic>
        <p:nvPicPr>
          <p:cNvPr id="33" name="Imagem 32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7AE2B4B7-1F1C-4C32-A30D-0E0F28EC52B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5" y="6312789"/>
            <a:ext cx="1074852" cy="3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57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83FBBB5-F5DA-452B-9327-9DBE9D3EDD1B}"/>
              </a:ext>
            </a:extLst>
          </p:cNvPr>
          <p:cNvCxnSpPr>
            <a:cxnSpLocks/>
          </p:cNvCxnSpPr>
          <p:nvPr/>
        </p:nvCxnSpPr>
        <p:spPr>
          <a:xfrm>
            <a:off x="34900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6C83FA-B8E4-4023-A8A8-4AD0771A9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076746"/>
              </p:ext>
            </p:extLst>
          </p:nvPr>
        </p:nvGraphicFramePr>
        <p:xfrm>
          <a:off x="133168" y="664060"/>
          <a:ext cx="8646848" cy="604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E2BFBE74-4ECD-42B2-8487-C8509109241B}"/>
              </a:ext>
            </a:extLst>
          </p:cNvPr>
          <p:cNvSpPr txBox="1"/>
          <p:nvPr/>
        </p:nvSpPr>
        <p:spPr>
          <a:xfrm>
            <a:off x="600967" y="29472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0B0F0"/>
                </a:solidFill>
                <a:latin typeface="Raleway Medium" panose="020B0603030101060003" pitchFamily="34" charset="0"/>
                <a:ea typeface="Roboto Light" panose="02000000000000000000" pitchFamily="2" charset="0"/>
              </a:rPr>
              <a:t>Equipe (plataforma) dedicada aos parceiros</a:t>
            </a:r>
          </a:p>
        </p:txBody>
      </p:sp>
      <p:pic>
        <p:nvPicPr>
          <p:cNvPr id="6" name="Imagem 5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B03E3922-08D1-4A62-8EFB-7848BA97F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5" y="6312789"/>
            <a:ext cx="1074852" cy="3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19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M - Theme 8 - Light">
      <a:dk1>
        <a:srgbClr val="AAAAAA"/>
      </a:dk1>
      <a:lt1>
        <a:srgbClr val="FFFFFF"/>
      </a:lt1>
      <a:dk2>
        <a:srgbClr val="08204D"/>
      </a:dk2>
      <a:lt2>
        <a:srgbClr val="FFFFFF"/>
      </a:lt2>
      <a:accent1>
        <a:srgbClr val="00B0B5"/>
      </a:accent1>
      <a:accent2>
        <a:srgbClr val="0085A4"/>
      </a:accent2>
      <a:accent3>
        <a:srgbClr val="18526A"/>
      </a:accent3>
      <a:accent4>
        <a:srgbClr val="6488B7"/>
      </a:accent4>
      <a:accent5>
        <a:srgbClr val="495975"/>
      </a:accent5>
      <a:accent6>
        <a:srgbClr val="DDDEDD"/>
      </a:accent6>
      <a:hlink>
        <a:srgbClr val="E54E69"/>
      </a:hlink>
      <a:folHlink>
        <a:srgbClr val="B7C5E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D5173B172D05841A250B09C9699936C" ma:contentTypeVersion="13" ma:contentTypeDescription="Crie um novo documento." ma:contentTypeScope="" ma:versionID="15085eab2cc280389029bcc1c4dc14fb">
  <xsd:schema xmlns:xsd="http://www.w3.org/2001/XMLSchema" xmlns:xs="http://www.w3.org/2001/XMLSchema" xmlns:p="http://schemas.microsoft.com/office/2006/metadata/properties" xmlns:ns2="421f64c4-d899-4eb2-aec3-07fea088d61a" xmlns:ns3="edaa35ee-3009-4938-91a8-3a6e8922bc04" targetNamespace="http://schemas.microsoft.com/office/2006/metadata/properties" ma:root="true" ma:fieldsID="bd51e5f92765a780f060ce9d43594107" ns2:_="" ns3:_="">
    <xsd:import namespace="421f64c4-d899-4eb2-aec3-07fea088d61a"/>
    <xsd:import namespace="edaa35ee-3009-4938-91a8-3a6e8922bc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i1u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f64c4-d899-4eb2-aec3-07fea088d6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1u1" ma:index="20" nillable="true" ma:displayName="Date and time" ma:internalName="i1u1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a35ee-3009-4938-91a8-3a6e8922bc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1u1 xmlns="421f64c4-d899-4eb2-aec3-07fea088d61a" xsi:nil="true"/>
  </documentManagement>
</p:properties>
</file>

<file path=customXml/itemProps1.xml><?xml version="1.0" encoding="utf-8"?>
<ds:datastoreItem xmlns:ds="http://schemas.openxmlformats.org/officeDocument/2006/customXml" ds:itemID="{1A896D2D-C5EE-4E54-A4CE-3FE25C075A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49E930-CDCD-4BF7-89F7-33A2FB90B794}"/>
</file>

<file path=customXml/itemProps3.xml><?xml version="1.0" encoding="utf-8"?>
<ds:datastoreItem xmlns:ds="http://schemas.openxmlformats.org/officeDocument/2006/customXml" ds:itemID="{282374FC-C2FF-4536-9EA3-E28F1C2C7D36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2a4319c2-ce94-42ab-b231-8ed861267029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c7047f5-c8e0-483b-9f25-367df6181b2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3880</TotalTime>
  <Words>697</Words>
  <Application>Microsoft Office PowerPoint</Application>
  <PresentationFormat>Widescreen</PresentationFormat>
  <Paragraphs>169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33" baseType="lpstr">
      <vt:lpstr>Quicksand Book</vt:lpstr>
      <vt:lpstr>Courier New</vt:lpstr>
      <vt:lpstr>Raleway Light</vt:lpstr>
      <vt:lpstr>Roboto</vt:lpstr>
      <vt:lpstr>Calibri Light</vt:lpstr>
      <vt:lpstr>Poppins Medium</vt:lpstr>
      <vt:lpstr>Lato Light</vt:lpstr>
      <vt:lpstr>Arial</vt:lpstr>
      <vt:lpstr>Wingdings</vt:lpstr>
      <vt:lpstr>Roboto Light</vt:lpstr>
      <vt:lpstr>Poppins</vt:lpstr>
      <vt:lpstr>Raleway Medium</vt:lpstr>
      <vt:lpstr>Calibri</vt:lpstr>
      <vt:lpstr>Tema do Office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Marketing</dc:creator>
  <cp:keywords>Advanced Corretora de Câmbio</cp:keywords>
  <cp:lastModifiedBy>Tatiane Gomes</cp:lastModifiedBy>
  <cp:revision>158</cp:revision>
  <dcterms:created xsi:type="dcterms:W3CDTF">2019-09-23T12:35:07Z</dcterms:created>
  <dcterms:modified xsi:type="dcterms:W3CDTF">2021-04-16T22:34:19Z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0x010100DD5173B172D05841A250B09C9699936C</vt:lpwstr>
  </property>
</Properties>
</file>